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1" r:id="rId4"/>
    <p:sldId id="268" r:id="rId5"/>
    <p:sldId id="269" r:id="rId6"/>
    <p:sldId id="270" r:id="rId7"/>
    <p:sldId id="259" r:id="rId8"/>
    <p:sldId id="261" r:id="rId9"/>
    <p:sldId id="260" r:id="rId10"/>
    <p:sldId id="257" r:id="rId11"/>
    <p:sldId id="262" r:id="rId12"/>
    <p:sldId id="263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EF9F"/>
    <a:srgbClr val="FF9933"/>
    <a:srgbClr val="F5BA51"/>
    <a:srgbClr val="F6C264"/>
    <a:srgbClr val="F8CD80"/>
    <a:srgbClr val="F9D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96990-C9DC-434F-9237-70C6E429A163}" v="47" dt="2025-07-31T05:09:33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728" y="-5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psswcl22@outlook.com" userId="d9a09d18f2d0f1be" providerId="LiveId" clId="{4CE96990-C9DC-434F-9237-70C6E429A163}"/>
    <pc:docChg chg="undo redo custSel addSld delSld modSld">
      <pc:chgData name="dpsswcl22@outlook.com" userId="d9a09d18f2d0f1be" providerId="LiveId" clId="{4CE96990-C9DC-434F-9237-70C6E429A163}" dt="2025-07-31T05:11:14.944" v="1410" actId="1037"/>
      <pc:docMkLst>
        <pc:docMk/>
      </pc:docMkLst>
      <pc:sldChg chg="addSp delSp modSp mod">
        <pc:chgData name="dpsswcl22@outlook.com" userId="d9a09d18f2d0f1be" providerId="LiveId" clId="{4CE96990-C9DC-434F-9237-70C6E429A163}" dt="2025-07-31T05:10:17.032" v="1400" actId="1037"/>
        <pc:sldMkLst>
          <pc:docMk/>
          <pc:sldMk cId="2462070115" sldId="256"/>
        </pc:sldMkLst>
        <pc:spChg chg="add del mod">
          <ac:chgData name="dpsswcl22@outlook.com" userId="d9a09d18f2d0f1be" providerId="LiveId" clId="{4CE96990-C9DC-434F-9237-70C6E429A163}" dt="2025-07-31T04:58:51.040" v="1000" actId="478"/>
          <ac:spMkLst>
            <pc:docMk/>
            <pc:sldMk cId="2462070115" sldId="256"/>
            <ac:spMk id="2" creationId="{E5C934E7-9606-5197-4F48-550ACA1DF7EF}"/>
          </ac:spMkLst>
        </pc:spChg>
        <pc:spChg chg="add mod">
          <ac:chgData name="dpsswcl22@outlook.com" userId="d9a09d18f2d0f1be" providerId="LiveId" clId="{4CE96990-C9DC-434F-9237-70C6E429A163}" dt="2025-07-31T04:58:57.584" v="1043" actId="1035"/>
          <ac:spMkLst>
            <pc:docMk/>
            <pc:sldMk cId="2462070115" sldId="256"/>
            <ac:spMk id="3" creationId="{D6D61B4D-9112-26A2-B7C0-D0D608886953}"/>
          </ac:spMkLst>
        </pc:spChg>
        <pc:spChg chg="mod">
          <ac:chgData name="dpsswcl22@outlook.com" userId="d9a09d18f2d0f1be" providerId="LiveId" clId="{4CE96990-C9DC-434F-9237-70C6E429A163}" dt="2025-07-31T04:25:32.398" v="1" actId="20577"/>
          <ac:spMkLst>
            <pc:docMk/>
            <pc:sldMk cId="2462070115" sldId="256"/>
            <ac:spMk id="6" creationId="{4B883D22-F550-1FB7-3F8E-BE03BF9BFAEB}"/>
          </ac:spMkLst>
        </pc:spChg>
        <pc:spChg chg="mod">
          <ac:chgData name="dpsswcl22@outlook.com" userId="d9a09d18f2d0f1be" providerId="LiveId" clId="{4CE96990-C9DC-434F-9237-70C6E429A163}" dt="2025-07-31T04:59:03.810" v="1044"/>
          <ac:spMkLst>
            <pc:docMk/>
            <pc:sldMk cId="2462070115" sldId="256"/>
            <ac:spMk id="12" creationId="{BC5CDDEB-AA97-29DD-7145-8AA7E93DB11E}"/>
          </ac:spMkLst>
        </pc:spChg>
        <pc:spChg chg="mod">
          <ac:chgData name="dpsswcl22@outlook.com" userId="d9a09d18f2d0f1be" providerId="LiveId" clId="{4CE96990-C9DC-434F-9237-70C6E429A163}" dt="2025-07-31T04:59:03.810" v="1044"/>
          <ac:spMkLst>
            <pc:docMk/>
            <pc:sldMk cId="2462070115" sldId="256"/>
            <ac:spMk id="13" creationId="{975AD24B-6231-A931-70E3-B97CE996B677}"/>
          </ac:spMkLst>
        </pc:spChg>
        <pc:spChg chg="mod">
          <ac:chgData name="dpsswcl22@outlook.com" userId="d9a09d18f2d0f1be" providerId="LiveId" clId="{4CE96990-C9DC-434F-9237-70C6E429A163}" dt="2025-07-31T04:59:03.810" v="1044"/>
          <ac:spMkLst>
            <pc:docMk/>
            <pc:sldMk cId="2462070115" sldId="256"/>
            <ac:spMk id="14" creationId="{38FF5F6D-7075-240F-38D2-FC397355648A}"/>
          </ac:spMkLst>
        </pc:spChg>
        <pc:spChg chg="mod">
          <ac:chgData name="dpsswcl22@outlook.com" userId="d9a09d18f2d0f1be" providerId="LiveId" clId="{4CE96990-C9DC-434F-9237-70C6E429A163}" dt="2025-07-31T04:59:03.810" v="1044"/>
          <ac:spMkLst>
            <pc:docMk/>
            <pc:sldMk cId="2462070115" sldId="256"/>
            <ac:spMk id="15" creationId="{7F233C6C-69FD-F981-C225-A34F4CD88708}"/>
          </ac:spMkLst>
        </pc:spChg>
        <pc:grpChg chg="add mod">
          <ac:chgData name="dpsswcl22@outlook.com" userId="d9a09d18f2d0f1be" providerId="LiveId" clId="{4CE96990-C9DC-434F-9237-70C6E429A163}" dt="2025-07-31T05:10:17.032" v="1400" actId="1037"/>
          <ac:grpSpMkLst>
            <pc:docMk/>
            <pc:sldMk cId="2462070115" sldId="256"/>
            <ac:grpSpMk id="4" creationId="{DF2184D2-49B7-490E-F484-29B77B0C1875}"/>
          </ac:grpSpMkLst>
        </pc:grpChg>
        <pc:cxnChg chg="mod">
          <ac:chgData name="dpsswcl22@outlook.com" userId="d9a09d18f2d0f1be" providerId="LiveId" clId="{4CE96990-C9DC-434F-9237-70C6E429A163}" dt="2025-07-31T04:59:03.810" v="1044"/>
          <ac:cxnSpMkLst>
            <pc:docMk/>
            <pc:sldMk cId="2462070115" sldId="256"/>
            <ac:cxnSpMk id="11" creationId="{54757C39-5590-DFCD-2CB2-849B722DA983}"/>
          </ac:cxnSpMkLst>
        </pc:cxnChg>
      </pc:sldChg>
      <pc:sldChg chg="modSp mod">
        <pc:chgData name="dpsswcl22@outlook.com" userId="d9a09d18f2d0f1be" providerId="LiveId" clId="{4CE96990-C9DC-434F-9237-70C6E429A163}" dt="2025-07-31T04:49:10.921" v="648" actId="20577"/>
        <pc:sldMkLst>
          <pc:docMk/>
          <pc:sldMk cId="2314763358" sldId="257"/>
        </pc:sldMkLst>
        <pc:spChg chg="mod">
          <ac:chgData name="dpsswcl22@outlook.com" userId="d9a09d18f2d0f1be" providerId="LiveId" clId="{4CE96990-C9DC-434F-9237-70C6E429A163}" dt="2025-07-31T04:49:10.921" v="648" actId="20577"/>
          <ac:spMkLst>
            <pc:docMk/>
            <pc:sldMk cId="2314763358" sldId="257"/>
            <ac:spMk id="27" creationId="{E3B20AD7-462F-C15D-5BC0-6DDF6AC50607}"/>
          </ac:spMkLst>
        </pc:spChg>
      </pc:sldChg>
      <pc:sldChg chg="addSp delSp modSp mod">
        <pc:chgData name="dpsswcl22@outlook.com" userId="d9a09d18f2d0f1be" providerId="LiveId" clId="{4CE96990-C9DC-434F-9237-70C6E429A163}" dt="2025-07-31T05:11:14.944" v="1410" actId="1037"/>
        <pc:sldMkLst>
          <pc:docMk/>
          <pc:sldMk cId="1607304041" sldId="258"/>
        </pc:sldMkLst>
        <pc:spChg chg="mod">
          <ac:chgData name="dpsswcl22@outlook.com" userId="d9a09d18f2d0f1be" providerId="LiveId" clId="{4CE96990-C9DC-434F-9237-70C6E429A163}" dt="2025-07-31T04:25:36.118" v="3" actId="20577"/>
          <ac:spMkLst>
            <pc:docMk/>
            <pc:sldMk cId="1607304041" sldId="258"/>
            <ac:spMk id="2" creationId="{19BD5E68-237A-61B3-28B6-AC590FC96FBE}"/>
          </ac:spMkLst>
        </pc:spChg>
        <pc:spChg chg="add del">
          <ac:chgData name="dpsswcl22@outlook.com" userId="d9a09d18f2d0f1be" providerId="LiveId" clId="{4CE96990-C9DC-434F-9237-70C6E429A163}" dt="2025-07-31T04:27:22.596" v="56" actId="22"/>
          <ac:spMkLst>
            <pc:docMk/>
            <pc:sldMk cId="1607304041" sldId="258"/>
            <ac:spMk id="4" creationId="{74F019BE-2945-7E90-BC10-9A4DE469854E}"/>
          </ac:spMkLst>
        </pc:spChg>
        <pc:spChg chg="add del">
          <ac:chgData name="dpsswcl22@outlook.com" userId="d9a09d18f2d0f1be" providerId="LiveId" clId="{4CE96990-C9DC-434F-9237-70C6E429A163}" dt="2025-07-31T04:27:25.137" v="60" actId="22"/>
          <ac:spMkLst>
            <pc:docMk/>
            <pc:sldMk cId="1607304041" sldId="258"/>
            <ac:spMk id="7" creationId="{BA6982C3-792E-84C2-1449-CF92962BCBF5}"/>
          </ac:spMkLst>
        </pc:spChg>
        <pc:spChg chg="add del">
          <ac:chgData name="dpsswcl22@outlook.com" userId="d9a09d18f2d0f1be" providerId="LiveId" clId="{4CE96990-C9DC-434F-9237-70C6E429A163}" dt="2025-07-31T04:28:17.723" v="72" actId="22"/>
          <ac:spMkLst>
            <pc:docMk/>
            <pc:sldMk cId="1607304041" sldId="258"/>
            <ac:spMk id="11" creationId="{B0956A37-EB89-4150-DDA7-6AFD229873B8}"/>
          </ac:spMkLst>
        </pc:spChg>
        <pc:spChg chg="add mod">
          <ac:chgData name="dpsswcl22@outlook.com" userId="d9a09d18f2d0f1be" providerId="LiveId" clId="{4CE96990-C9DC-434F-9237-70C6E429A163}" dt="2025-07-31T04:57:24.064" v="994" actId="20577"/>
          <ac:spMkLst>
            <pc:docMk/>
            <pc:sldMk cId="1607304041" sldId="258"/>
            <ac:spMk id="13" creationId="{FC53F525-75A2-4953-6990-351E30A1E389}"/>
          </ac:spMkLst>
        </pc:spChg>
        <pc:spChg chg="add mod">
          <ac:chgData name="dpsswcl22@outlook.com" userId="d9a09d18f2d0f1be" providerId="LiveId" clId="{4CE96990-C9DC-434F-9237-70C6E429A163}" dt="2025-07-31T04:31:07.243" v="203"/>
          <ac:spMkLst>
            <pc:docMk/>
            <pc:sldMk cId="1607304041" sldId="258"/>
            <ac:spMk id="14" creationId="{248CBB91-D720-B088-3A2A-B0080B5AC326}"/>
          </ac:spMkLst>
        </pc:spChg>
        <pc:spChg chg="mod">
          <ac:chgData name="dpsswcl22@outlook.com" userId="d9a09d18f2d0f1be" providerId="LiveId" clId="{4CE96990-C9DC-434F-9237-70C6E429A163}" dt="2025-07-31T04:50:06.059" v="653"/>
          <ac:spMkLst>
            <pc:docMk/>
            <pc:sldMk cId="1607304041" sldId="258"/>
            <ac:spMk id="17" creationId="{1945D671-A17C-D327-33D8-73DEF1E7591B}"/>
          </ac:spMkLst>
        </pc:spChg>
        <pc:spChg chg="mod">
          <ac:chgData name="dpsswcl22@outlook.com" userId="d9a09d18f2d0f1be" providerId="LiveId" clId="{4CE96990-C9DC-434F-9237-70C6E429A163}" dt="2025-07-31T04:50:06.059" v="653"/>
          <ac:spMkLst>
            <pc:docMk/>
            <pc:sldMk cId="1607304041" sldId="258"/>
            <ac:spMk id="21" creationId="{140CDA25-A2BC-020D-0F0B-022A57F9E0AB}"/>
          </ac:spMkLst>
        </pc:spChg>
        <pc:spChg chg="mod">
          <ac:chgData name="dpsswcl22@outlook.com" userId="d9a09d18f2d0f1be" providerId="LiveId" clId="{4CE96990-C9DC-434F-9237-70C6E429A163}" dt="2025-07-31T04:50:06.059" v="653"/>
          <ac:spMkLst>
            <pc:docMk/>
            <pc:sldMk cId="1607304041" sldId="258"/>
            <ac:spMk id="22" creationId="{7B06122C-60D8-D96E-BE57-BB56A3EBFBA4}"/>
          </ac:spMkLst>
        </pc:spChg>
        <pc:spChg chg="mod">
          <ac:chgData name="dpsswcl22@outlook.com" userId="d9a09d18f2d0f1be" providerId="LiveId" clId="{4CE96990-C9DC-434F-9237-70C6E429A163}" dt="2025-07-31T04:50:06.059" v="653"/>
          <ac:spMkLst>
            <pc:docMk/>
            <pc:sldMk cId="1607304041" sldId="258"/>
            <ac:spMk id="23" creationId="{0F99595B-90D1-51F0-0FCF-B525A8D7960D}"/>
          </ac:spMkLst>
        </pc:spChg>
        <pc:spChg chg="mod">
          <ac:chgData name="dpsswcl22@outlook.com" userId="d9a09d18f2d0f1be" providerId="LiveId" clId="{4CE96990-C9DC-434F-9237-70C6E429A163}" dt="2025-07-31T04:27:15.737" v="52" actId="21"/>
          <ac:spMkLst>
            <pc:docMk/>
            <pc:sldMk cId="1607304041" sldId="258"/>
            <ac:spMk id="24" creationId="{93A0FFD7-37EA-7147-B49E-1CF04DF3E280}"/>
          </ac:spMkLst>
        </pc:spChg>
        <pc:spChg chg="mod">
          <ac:chgData name="dpsswcl22@outlook.com" userId="d9a09d18f2d0f1be" providerId="LiveId" clId="{4CE96990-C9DC-434F-9237-70C6E429A163}" dt="2025-07-31T04:50:26.411" v="656"/>
          <ac:spMkLst>
            <pc:docMk/>
            <pc:sldMk cId="1607304041" sldId="258"/>
            <ac:spMk id="27" creationId="{52C161C3-FCEA-D1B2-5A4A-BA8D0AD58CD0}"/>
          </ac:spMkLst>
        </pc:spChg>
        <pc:spChg chg="mod">
          <ac:chgData name="dpsswcl22@outlook.com" userId="d9a09d18f2d0f1be" providerId="LiveId" clId="{4CE96990-C9DC-434F-9237-70C6E429A163}" dt="2025-07-31T04:50:26.411" v="656"/>
          <ac:spMkLst>
            <pc:docMk/>
            <pc:sldMk cId="1607304041" sldId="258"/>
            <ac:spMk id="28" creationId="{A822FE70-DC0E-0DFB-6E41-3EB69AC3A371}"/>
          </ac:spMkLst>
        </pc:spChg>
        <pc:spChg chg="mod">
          <ac:chgData name="dpsswcl22@outlook.com" userId="d9a09d18f2d0f1be" providerId="LiveId" clId="{4CE96990-C9DC-434F-9237-70C6E429A163}" dt="2025-07-31T04:50:26.411" v="656"/>
          <ac:spMkLst>
            <pc:docMk/>
            <pc:sldMk cId="1607304041" sldId="258"/>
            <ac:spMk id="29" creationId="{C4CC2CED-E7A7-E27B-66AD-20AB9FE04C9A}"/>
          </ac:spMkLst>
        </pc:spChg>
        <pc:spChg chg="mod">
          <ac:chgData name="dpsswcl22@outlook.com" userId="d9a09d18f2d0f1be" providerId="LiveId" clId="{4CE96990-C9DC-434F-9237-70C6E429A163}" dt="2025-07-31T04:50:26.411" v="656"/>
          <ac:spMkLst>
            <pc:docMk/>
            <pc:sldMk cId="1607304041" sldId="258"/>
            <ac:spMk id="30" creationId="{7D2DDD3B-2132-1B81-C835-1F9804FA0B55}"/>
          </ac:spMkLst>
        </pc:spChg>
        <pc:spChg chg="mod">
          <ac:chgData name="dpsswcl22@outlook.com" userId="d9a09d18f2d0f1be" providerId="LiveId" clId="{4CE96990-C9DC-434F-9237-70C6E429A163}" dt="2025-07-31T04:51:17.683" v="664"/>
          <ac:spMkLst>
            <pc:docMk/>
            <pc:sldMk cId="1607304041" sldId="258"/>
            <ac:spMk id="33" creationId="{458A5B4D-2FF1-EB7C-D171-6CC54E45272D}"/>
          </ac:spMkLst>
        </pc:spChg>
        <pc:spChg chg="mod">
          <ac:chgData name="dpsswcl22@outlook.com" userId="d9a09d18f2d0f1be" providerId="LiveId" clId="{4CE96990-C9DC-434F-9237-70C6E429A163}" dt="2025-07-31T04:51:17.683" v="664"/>
          <ac:spMkLst>
            <pc:docMk/>
            <pc:sldMk cId="1607304041" sldId="258"/>
            <ac:spMk id="34" creationId="{060D4117-6105-CC8B-15D4-99394FBDCEAB}"/>
          </ac:spMkLst>
        </pc:spChg>
        <pc:spChg chg="mod">
          <ac:chgData name="dpsswcl22@outlook.com" userId="d9a09d18f2d0f1be" providerId="LiveId" clId="{4CE96990-C9DC-434F-9237-70C6E429A163}" dt="2025-07-31T04:51:17.683" v="664"/>
          <ac:spMkLst>
            <pc:docMk/>
            <pc:sldMk cId="1607304041" sldId="258"/>
            <ac:spMk id="35" creationId="{22474630-8690-1E32-E498-6C93BE36E501}"/>
          </ac:spMkLst>
        </pc:spChg>
        <pc:spChg chg="mod">
          <ac:chgData name="dpsswcl22@outlook.com" userId="d9a09d18f2d0f1be" providerId="LiveId" clId="{4CE96990-C9DC-434F-9237-70C6E429A163}" dt="2025-07-31T04:51:17.683" v="664"/>
          <ac:spMkLst>
            <pc:docMk/>
            <pc:sldMk cId="1607304041" sldId="258"/>
            <ac:spMk id="36" creationId="{6AD515DB-C164-8692-7429-BAF129BB15AE}"/>
          </ac:spMkLst>
        </pc:spChg>
        <pc:spChg chg="mod">
          <ac:chgData name="dpsswcl22@outlook.com" userId="d9a09d18f2d0f1be" providerId="LiveId" clId="{4CE96990-C9DC-434F-9237-70C6E429A163}" dt="2025-07-31T04:51:24.186" v="667"/>
          <ac:spMkLst>
            <pc:docMk/>
            <pc:sldMk cId="1607304041" sldId="258"/>
            <ac:spMk id="39" creationId="{D5F7164A-68EF-1FD4-DECC-2828F24C5342}"/>
          </ac:spMkLst>
        </pc:spChg>
        <pc:spChg chg="mod">
          <ac:chgData name="dpsswcl22@outlook.com" userId="d9a09d18f2d0f1be" providerId="LiveId" clId="{4CE96990-C9DC-434F-9237-70C6E429A163}" dt="2025-07-31T04:51:24.186" v="667"/>
          <ac:spMkLst>
            <pc:docMk/>
            <pc:sldMk cId="1607304041" sldId="258"/>
            <ac:spMk id="40" creationId="{88C43553-EBD5-0357-C49E-C7274A1624F6}"/>
          </ac:spMkLst>
        </pc:spChg>
        <pc:spChg chg="mod">
          <ac:chgData name="dpsswcl22@outlook.com" userId="d9a09d18f2d0f1be" providerId="LiveId" clId="{4CE96990-C9DC-434F-9237-70C6E429A163}" dt="2025-07-31T04:51:24.186" v="667"/>
          <ac:spMkLst>
            <pc:docMk/>
            <pc:sldMk cId="1607304041" sldId="258"/>
            <ac:spMk id="41" creationId="{2AEEF677-EA27-32A3-8695-B63425FA1913}"/>
          </ac:spMkLst>
        </pc:spChg>
        <pc:spChg chg="mod">
          <ac:chgData name="dpsswcl22@outlook.com" userId="d9a09d18f2d0f1be" providerId="LiveId" clId="{4CE96990-C9DC-434F-9237-70C6E429A163}" dt="2025-07-31T04:51:24.186" v="667"/>
          <ac:spMkLst>
            <pc:docMk/>
            <pc:sldMk cId="1607304041" sldId="258"/>
            <ac:spMk id="42" creationId="{962994DA-F598-1AD4-9433-1A884CF336C9}"/>
          </ac:spMkLst>
        </pc:spChg>
        <pc:spChg chg="mod">
          <ac:chgData name="dpsswcl22@outlook.com" userId="d9a09d18f2d0f1be" providerId="LiveId" clId="{4CE96990-C9DC-434F-9237-70C6E429A163}" dt="2025-07-31T04:52:12.027" v="791"/>
          <ac:spMkLst>
            <pc:docMk/>
            <pc:sldMk cId="1607304041" sldId="258"/>
            <ac:spMk id="45" creationId="{BAFF010B-D01A-594B-7F4F-866D07DD750F}"/>
          </ac:spMkLst>
        </pc:spChg>
        <pc:spChg chg="mod">
          <ac:chgData name="dpsswcl22@outlook.com" userId="d9a09d18f2d0f1be" providerId="LiveId" clId="{4CE96990-C9DC-434F-9237-70C6E429A163}" dt="2025-07-31T04:52:12.027" v="791"/>
          <ac:spMkLst>
            <pc:docMk/>
            <pc:sldMk cId="1607304041" sldId="258"/>
            <ac:spMk id="46" creationId="{3A8A8673-F743-F28F-725B-BE6E4302ED04}"/>
          </ac:spMkLst>
        </pc:spChg>
        <pc:spChg chg="mod">
          <ac:chgData name="dpsswcl22@outlook.com" userId="d9a09d18f2d0f1be" providerId="LiveId" clId="{4CE96990-C9DC-434F-9237-70C6E429A163}" dt="2025-07-31T04:52:12.027" v="791"/>
          <ac:spMkLst>
            <pc:docMk/>
            <pc:sldMk cId="1607304041" sldId="258"/>
            <ac:spMk id="47" creationId="{6B859DB9-B67E-5485-8813-DD1E0789CDD2}"/>
          </ac:spMkLst>
        </pc:spChg>
        <pc:spChg chg="mod">
          <ac:chgData name="dpsswcl22@outlook.com" userId="d9a09d18f2d0f1be" providerId="LiveId" clId="{4CE96990-C9DC-434F-9237-70C6E429A163}" dt="2025-07-31T04:52:12.027" v="791"/>
          <ac:spMkLst>
            <pc:docMk/>
            <pc:sldMk cId="1607304041" sldId="258"/>
            <ac:spMk id="48" creationId="{94928579-A564-0F0B-3C7D-979FF8C254F6}"/>
          </ac:spMkLst>
        </pc:spChg>
        <pc:grpChg chg="add mod">
          <ac:chgData name="dpsswcl22@outlook.com" userId="d9a09d18f2d0f1be" providerId="LiveId" clId="{4CE96990-C9DC-434F-9237-70C6E429A163}" dt="2025-07-31T04:50:06.059" v="653"/>
          <ac:grpSpMkLst>
            <pc:docMk/>
            <pc:sldMk cId="1607304041" sldId="258"/>
            <ac:grpSpMk id="15" creationId="{511CE494-8902-A978-200C-DCB1738D3777}"/>
          </ac:grpSpMkLst>
        </pc:grpChg>
        <pc:grpChg chg="add mod">
          <ac:chgData name="dpsswcl22@outlook.com" userId="d9a09d18f2d0f1be" providerId="LiveId" clId="{4CE96990-C9DC-434F-9237-70C6E429A163}" dt="2025-07-31T04:51:00.273" v="661" actId="1076"/>
          <ac:grpSpMkLst>
            <pc:docMk/>
            <pc:sldMk cId="1607304041" sldId="258"/>
            <ac:grpSpMk id="25" creationId="{081CB564-A01D-F63B-7CB8-0577FD4C0578}"/>
          </ac:grpSpMkLst>
        </pc:grpChg>
        <pc:grpChg chg="add mod">
          <ac:chgData name="dpsswcl22@outlook.com" userId="d9a09d18f2d0f1be" providerId="LiveId" clId="{4CE96990-C9DC-434F-9237-70C6E429A163}" dt="2025-07-31T04:51:58.857" v="788" actId="1076"/>
          <ac:grpSpMkLst>
            <pc:docMk/>
            <pc:sldMk cId="1607304041" sldId="258"/>
            <ac:grpSpMk id="31" creationId="{3F461112-0638-BDBE-B485-A2485963A44E}"/>
          </ac:grpSpMkLst>
        </pc:grpChg>
        <pc:grpChg chg="add mod">
          <ac:chgData name="dpsswcl22@outlook.com" userId="d9a09d18f2d0f1be" providerId="LiveId" clId="{4CE96990-C9DC-434F-9237-70C6E429A163}" dt="2025-07-31T04:51:24.186" v="667"/>
          <ac:grpSpMkLst>
            <pc:docMk/>
            <pc:sldMk cId="1607304041" sldId="258"/>
            <ac:grpSpMk id="37" creationId="{F5A5EA6A-D1F5-AAEB-7002-B7BE8BE92957}"/>
          </ac:grpSpMkLst>
        </pc:grpChg>
        <pc:grpChg chg="add mod">
          <ac:chgData name="dpsswcl22@outlook.com" userId="d9a09d18f2d0f1be" providerId="LiveId" clId="{4CE96990-C9DC-434F-9237-70C6E429A163}" dt="2025-07-31T05:11:14.944" v="1410" actId="1037"/>
          <ac:grpSpMkLst>
            <pc:docMk/>
            <pc:sldMk cId="1607304041" sldId="258"/>
            <ac:grpSpMk id="43" creationId="{E22D5649-C739-F133-571C-FEDAB31D104E}"/>
          </ac:grpSpMkLst>
        </pc:grpChg>
        <pc:picChg chg="add del mod">
          <ac:chgData name="dpsswcl22@outlook.com" userId="d9a09d18f2d0f1be" providerId="LiveId" clId="{4CE96990-C9DC-434F-9237-70C6E429A163}" dt="2025-07-31T04:28:05.694" v="68" actId="478"/>
          <ac:picMkLst>
            <pc:docMk/>
            <pc:sldMk cId="1607304041" sldId="258"/>
            <ac:picMk id="9" creationId="{D9540C99-0993-1E59-0BA5-D6F0280347EC}"/>
          </ac:picMkLst>
        </pc:picChg>
        <pc:cxnChg chg="mod">
          <ac:chgData name="dpsswcl22@outlook.com" userId="d9a09d18f2d0f1be" providerId="LiveId" clId="{4CE96990-C9DC-434F-9237-70C6E429A163}" dt="2025-07-31T04:50:06.059" v="653"/>
          <ac:cxnSpMkLst>
            <pc:docMk/>
            <pc:sldMk cId="1607304041" sldId="258"/>
            <ac:cxnSpMk id="16" creationId="{5107D422-F5C4-DB45-C6F7-4EFC142DE0F9}"/>
          </ac:cxnSpMkLst>
        </pc:cxnChg>
        <pc:cxnChg chg="mod">
          <ac:chgData name="dpsswcl22@outlook.com" userId="d9a09d18f2d0f1be" providerId="LiveId" clId="{4CE96990-C9DC-434F-9237-70C6E429A163}" dt="2025-07-31T04:50:26.411" v="656"/>
          <ac:cxnSpMkLst>
            <pc:docMk/>
            <pc:sldMk cId="1607304041" sldId="258"/>
            <ac:cxnSpMk id="26" creationId="{4BD24A64-0B5F-CDF5-6DE4-455F3B327D6D}"/>
          </ac:cxnSpMkLst>
        </pc:cxnChg>
        <pc:cxnChg chg="mod">
          <ac:chgData name="dpsswcl22@outlook.com" userId="d9a09d18f2d0f1be" providerId="LiveId" clId="{4CE96990-C9DC-434F-9237-70C6E429A163}" dt="2025-07-31T04:51:17.683" v="664"/>
          <ac:cxnSpMkLst>
            <pc:docMk/>
            <pc:sldMk cId="1607304041" sldId="258"/>
            <ac:cxnSpMk id="32" creationId="{8166AFDA-47E1-8056-6834-5E2EBD3C5DDD}"/>
          </ac:cxnSpMkLst>
        </pc:cxnChg>
        <pc:cxnChg chg="mod">
          <ac:chgData name="dpsswcl22@outlook.com" userId="d9a09d18f2d0f1be" providerId="LiveId" clId="{4CE96990-C9DC-434F-9237-70C6E429A163}" dt="2025-07-31T04:51:24.186" v="667"/>
          <ac:cxnSpMkLst>
            <pc:docMk/>
            <pc:sldMk cId="1607304041" sldId="258"/>
            <ac:cxnSpMk id="38" creationId="{CD7AF614-B1FC-10DA-DE04-9AF5B4D1A621}"/>
          </ac:cxnSpMkLst>
        </pc:cxnChg>
        <pc:cxnChg chg="mod">
          <ac:chgData name="dpsswcl22@outlook.com" userId="d9a09d18f2d0f1be" providerId="LiveId" clId="{4CE96990-C9DC-434F-9237-70C6E429A163}" dt="2025-07-31T04:52:12.027" v="791"/>
          <ac:cxnSpMkLst>
            <pc:docMk/>
            <pc:sldMk cId="1607304041" sldId="258"/>
            <ac:cxnSpMk id="44" creationId="{7ECBFB94-EBA9-B1DF-5F85-E3ACD0B5CBC4}"/>
          </ac:cxnSpMkLst>
        </pc:cxnChg>
      </pc:sldChg>
      <pc:sldChg chg="modSp mod">
        <pc:chgData name="dpsswcl22@outlook.com" userId="d9a09d18f2d0f1be" providerId="LiveId" clId="{4CE96990-C9DC-434F-9237-70C6E429A163}" dt="2025-07-31T04:49:02.847" v="645" actId="20577"/>
        <pc:sldMkLst>
          <pc:docMk/>
          <pc:sldMk cId="1372993213" sldId="259"/>
        </pc:sldMkLst>
        <pc:spChg chg="mod">
          <ac:chgData name="dpsswcl22@outlook.com" userId="d9a09d18f2d0f1be" providerId="LiveId" clId="{4CE96990-C9DC-434F-9237-70C6E429A163}" dt="2025-07-31T04:49:02.847" v="645" actId="20577"/>
          <ac:spMkLst>
            <pc:docMk/>
            <pc:sldMk cId="1372993213" sldId="259"/>
            <ac:spMk id="3" creationId="{B801A06E-1F03-8AD1-3138-31C8409A6E68}"/>
          </ac:spMkLst>
        </pc:spChg>
      </pc:sldChg>
      <pc:sldChg chg="modSp mod">
        <pc:chgData name="dpsswcl22@outlook.com" userId="d9a09d18f2d0f1be" providerId="LiveId" clId="{4CE96990-C9DC-434F-9237-70C6E429A163}" dt="2025-07-31T04:49:08.457" v="647" actId="20577"/>
        <pc:sldMkLst>
          <pc:docMk/>
          <pc:sldMk cId="4118027009" sldId="260"/>
        </pc:sldMkLst>
        <pc:spChg chg="mod">
          <ac:chgData name="dpsswcl22@outlook.com" userId="d9a09d18f2d0f1be" providerId="LiveId" clId="{4CE96990-C9DC-434F-9237-70C6E429A163}" dt="2025-07-31T04:49:08.457" v="647" actId="20577"/>
          <ac:spMkLst>
            <pc:docMk/>
            <pc:sldMk cId="4118027009" sldId="260"/>
            <ac:spMk id="5" creationId="{6D25AADA-FA51-1F29-ECEB-48F5EE2D8F31}"/>
          </ac:spMkLst>
        </pc:spChg>
      </pc:sldChg>
      <pc:sldChg chg="modSp mod">
        <pc:chgData name="dpsswcl22@outlook.com" userId="d9a09d18f2d0f1be" providerId="LiveId" clId="{4CE96990-C9DC-434F-9237-70C6E429A163}" dt="2025-07-31T04:49:05.953" v="646" actId="20577"/>
        <pc:sldMkLst>
          <pc:docMk/>
          <pc:sldMk cId="1730135005" sldId="261"/>
        </pc:sldMkLst>
        <pc:spChg chg="mod">
          <ac:chgData name="dpsswcl22@outlook.com" userId="d9a09d18f2d0f1be" providerId="LiveId" clId="{4CE96990-C9DC-434F-9237-70C6E429A163}" dt="2025-07-31T04:49:05.953" v="646" actId="20577"/>
          <ac:spMkLst>
            <pc:docMk/>
            <pc:sldMk cId="1730135005" sldId="261"/>
            <ac:spMk id="8" creationId="{D2690800-E43E-1B21-A0FC-33D08A3C578D}"/>
          </ac:spMkLst>
        </pc:spChg>
      </pc:sldChg>
      <pc:sldChg chg="modSp mod">
        <pc:chgData name="dpsswcl22@outlook.com" userId="d9a09d18f2d0f1be" providerId="LiveId" clId="{4CE96990-C9DC-434F-9237-70C6E429A163}" dt="2025-07-31T04:41:48.692" v="465" actId="403"/>
        <pc:sldMkLst>
          <pc:docMk/>
          <pc:sldMk cId="787421537" sldId="262"/>
        </pc:sldMkLst>
        <pc:spChg chg="mod">
          <ac:chgData name="dpsswcl22@outlook.com" userId="d9a09d18f2d0f1be" providerId="LiveId" clId="{4CE96990-C9DC-434F-9237-70C6E429A163}" dt="2025-07-31T04:41:48.692" v="465" actId="403"/>
          <ac:spMkLst>
            <pc:docMk/>
            <pc:sldMk cId="787421537" sldId="262"/>
            <ac:spMk id="27" creationId="{37D5DF51-AAE1-49DE-DA01-6D6F15C703BB}"/>
          </ac:spMkLst>
        </pc:spChg>
      </pc:sldChg>
      <pc:sldChg chg="modSp">
        <pc:chgData name="dpsswcl22@outlook.com" userId="d9a09d18f2d0f1be" providerId="LiveId" clId="{4CE96990-C9DC-434F-9237-70C6E429A163}" dt="2025-07-31T04:48:44.246" v="644" actId="20577"/>
        <pc:sldMkLst>
          <pc:docMk/>
          <pc:sldMk cId="1909781419" sldId="263"/>
        </pc:sldMkLst>
        <pc:spChg chg="mod">
          <ac:chgData name="dpsswcl22@outlook.com" userId="d9a09d18f2d0f1be" providerId="LiveId" clId="{4CE96990-C9DC-434F-9237-70C6E429A163}" dt="2025-07-31T04:48:44.246" v="644" actId="20577"/>
          <ac:spMkLst>
            <pc:docMk/>
            <pc:sldMk cId="1909781419" sldId="263"/>
            <ac:spMk id="2" creationId="{AD2B6F0F-41EE-9100-2B93-737B9D742384}"/>
          </ac:spMkLst>
        </pc:spChg>
      </pc:sldChg>
      <pc:sldChg chg="modSp mod">
        <pc:chgData name="dpsswcl22@outlook.com" userId="d9a09d18f2d0f1be" providerId="LiveId" clId="{4CE96990-C9DC-434F-9237-70C6E429A163}" dt="2025-07-31T04:49:28.769" v="649" actId="20577"/>
        <pc:sldMkLst>
          <pc:docMk/>
          <pc:sldMk cId="1934703059" sldId="266"/>
        </pc:sldMkLst>
        <pc:spChg chg="mod">
          <ac:chgData name="dpsswcl22@outlook.com" userId="d9a09d18f2d0f1be" providerId="LiveId" clId="{4CE96990-C9DC-434F-9237-70C6E429A163}" dt="2025-07-31T04:49:28.769" v="649" actId="20577"/>
          <ac:spMkLst>
            <pc:docMk/>
            <pc:sldMk cId="1934703059" sldId="266"/>
            <ac:spMk id="2" creationId="{FD1487E1-CE00-7ACA-0E41-B6F8C7ED12BC}"/>
          </ac:spMkLst>
        </pc:spChg>
      </pc:sldChg>
      <pc:sldChg chg="modSp mod">
        <pc:chgData name="dpsswcl22@outlook.com" userId="d9a09d18f2d0f1be" providerId="LiveId" clId="{4CE96990-C9DC-434F-9237-70C6E429A163}" dt="2025-07-31T04:49:31.681" v="650" actId="20577"/>
        <pc:sldMkLst>
          <pc:docMk/>
          <pc:sldMk cId="2828631975" sldId="267"/>
        </pc:sldMkLst>
        <pc:spChg chg="mod">
          <ac:chgData name="dpsswcl22@outlook.com" userId="d9a09d18f2d0f1be" providerId="LiveId" clId="{4CE96990-C9DC-434F-9237-70C6E429A163}" dt="2025-07-31T04:49:31.681" v="650" actId="20577"/>
          <ac:spMkLst>
            <pc:docMk/>
            <pc:sldMk cId="2828631975" sldId="267"/>
            <ac:spMk id="2" creationId="{474880DD-C697-EC14-879E-6726A7CFC19D}"/>
          </ac:spMkLst>
        </pc:spChg>
      </pc:sldChg>
      <pc:sldChg chg="new del">
        <pc:chgData name="dpsswcl22@outlook.com" userId="d9a09d18f2d0f1be" providerId="LiveId" clId="{4CE96990-C9DC-434F-9237-70C6E429A163}" dt="2025-07-31T04:31:46.938" v="241" actId="47"/>
        <pc:sldMkLst>
          <pc:docMk/>
          <pc:sldMk cId="600944242" sldId="268"/>
        </pc:sldMkLst>
      </pc:sldChg>
      <pc:sldChg chg="addSp delSp modSp add mod modTransition">
        <pc:chgData name="dpsswcl22@outlook.com" userId="d9a09d18f2d0f1be" providerId="LiveId" clId="{4CE96990-C9DC-434F-9237-70C6E429A163}" dt="2025-07-31T04:57:57.408" v="995"/>
        <pc:sldMkLst>
          <pc:docMk/>
          <pc:sldMk cId="626009603" sldId="268"/>
        </pc:sldMkLst>
        <pc:spChg chg="del">
          <ac:chgData name="dpsswcl22@outlook.com" userId="d9a09d18f2d0f1be" providerId="LiveId" clId="{4CE96990-C9DC-434F-9237-70C6E429A163}" dt="2025-07-31T04:31:56.415" v="244" actId="478"/>
          <ac:spMkLst>
            <pc:docMk/>
            <pc:sldMk cId="626009603" sldId="268"/>
            <ac:spMk id="2" creationId="{4AD5540B-98C6-45A1-B60B-175F4496AABE}"/>
          </ac:spMkLst>
        </pc:spChg>
        <pc:spChg chg="add mod">
          <ac:chgData name="dpsswcl22@outlook.com" userId="d9a09d18f2d0f1be" providerId="LiveId" clId="{4CE96990-C9DC-434F-9237-70C6E429A163}" dt="2025-07-31T04:52:41.680" v="871" actId="1036"/>
          <ac:spMkLst>
            <pc:docMk/>
            <pc:sldMk cId="626009603" sldId="268"/>
            <ac:spMk id="4" creationId="{2C3EE6C0-74FE-7946-511C-2DCA1C89BACA}"/>
          </ac:spMkLst>
        </pc:spChg>
        <pc:spChg chg="del">
          <ac:chgData name="dpsswcl22@outlook.com" userId="d9a09d18f2d0f1be" providerId="LiveId" clId="{4CE96990-C9DC-434F-9237-70C6E429A163}" dt="2025-07-31T04:31:54.455" v="243" actId="478"/>
          <ac:spMkLst>
            <pc:docMk/>
            <pc:sldMk cId="626009603" sldId="268"/>
            <ac:spMk id="5" creationId="{10BE05F5-EC81-D52D-88C6-439C7B91AE4A}"/>
          </ac:spMkLst>
        </pc:spChg>
        <pc:spChg chg="add mod">
          <ac:chgData name="dpsswcl22@outlook.com" userId="d9a09d18f2d0f1be" providerId="LiveId" clId="{4CE96990-C9DC-434F-9237-70C6E429A163}" dt="2025-07-31T04:52:45.974" v="877" actId="1036"/>
          <ac:spMkLst>
            <pc:docMk/>
            <pc:sldMk cId="626009603" sldId="268"/>
            <ac:spMk id="7" creationId="{E373DF5F-96DE-BDE5-9983-0B93C5563B85}"/>
          </ac:spMkLst>
        </pc:spChg>
        <pc:spChg chg="mod">
          <ac:chgData name="dpsswcl22@outlook.com" userId="d9a09d18f2d0f1be" providerId="LiveId" clId="{4CE96990-C9DC-434F-9237-70C6E429A163}" dt="2025-07-31T04:50:51.131" v="659"/>
          <ac:spMkLst>
            <pc:docMk/>
            <pc:sldMk cId="626009603" sldId="268"/>
            <ac:spMk id="10" creationId="{99C53E7F-5DC2-21E8-4C5E-765E77176F74}"/>
          </ac:spMkLst>
        </pc:spChg>
        <pc:spChg chg="mod">
          <ac:chgData name="dpsswcl22@outlook.com" userId="d9a09d18f2d0f1be" providerId="LiveId" clId="{4CE96990-C9DC-434F-9237-70C6E429A163}" dt="2025-07-31T04:50:51.131" v="659"/>
          <ac:spMkLst>
            <pc:docMk/>
            <pc:sldMk cId="626009603" sldId="268"/>
            <ac:spMk id="11" creationId="{E2FC9F64-F859-5D27-C45E-EDD215468740}"/>
          </ac:spMkLst>
        </pc:spChg>
        <pc:spChg chg="mod">
          <ac:chgData name="dpsswcl22@outlook.com" userId="d9a09d18f2d0f1be" providerId="LiveId" clId="{4CE96990-C9DC-434F-9237-70C6E429A163}" dt="2025-07-31T04:50:51.131" v="659"/>
          <ac:spMkLst>
            <pc:docMk/>
            <pc:sldMk cId="626009603" sldId="268"/>
            <ac:spMk id="12" creationId="{98CA46D7-A3A1-97FC-4F11-F76214D4FEEB}"/>
          </ac:spMkLst>
        </pc:spChg>
        <pc:spChg chg="del mod">
          <ac:chgData name="dpsswcl22@outlook.com" userId="d9a09d18f2d0f1be" providerId="LiveId" clId="{4CE96990-C9DC-434F-9237-70C6E429A163}" dt="2025-07-31T04:31:59.295" v="248" actId="478"/>
          <ac:spMkLst>
            <pc:docMk/>
            <pc:sldMk cId="626009603" sldId="268"/>
            <ac:spMk id="13" creationId="{532A25A3-2B36-058D-F510-6D669478A13B}"/>
          </ac:spMkLst>
        </pc:spChg>
        <pc:spChg chg="mod">
          <ac:chgData name="dpsswcl22@outlook.com" userId="d9a09d18f2d0f1be" providerId="LiveId" clId="{4CE96990-C9DC-434F-9237-70C6E429A163}" dt="2025-07-31T04:50:51.131" v="659"/>
          <ac:spMkLst>
            <pc:docMk/>
            <pc:sldMk cId="626009603" sldId="268"/>
            <ac:spMk id="14" creationId="{3F61D084-3118-DCA7-5CD5-AC23767ABC2A}"/>
          </ac:spMkLst>
        </pc:spChg>
        <pc:spChg chg="mod">
          <ac:chgData name="dpsswcl22@outlook.com" userId="d9a09d18f2d0f1be" providerId="LiveId" clId="{4CE96990-C9DC-434F-9237-70C6E429A163}" dt="2025-07-31T04:51:33.051" v="668"/>
          <ac:spMkLst>
            <pc:docMk/>
            <pc:sldMk cId="626009603" sldId="268"/>
            <ac:spMk id="17" creationId="{3F6E3BE0-FC32-A24C-0C03-992DC4EBCFF7}"/>
          </ac:spMkLst>
        </pc:spChg>
        <pc:spChg chg="mod">
          <ac:chgData name="dpsswcl22@outlook.com" userId="d9a09d18f2d0f1be" providerId="LiveId" clId="{4CE96990-C9DC-434F-9237-70C6E429A163}" dt="2025-07-31T04:51:33.051" v="668"/>
          <ac:spMkLst>
            <pc:docMk/>
            <pc:sldMk cId="626009603" sldId="268"/>
            <ac:spMk id="21" creationId="{AAD1DE7A-4EFB-5BC1-F2F2-24CD87A2AD4A}"/>
          </ac:spMkLst>
        </pc:spChg>
        <pc:spChg chg="mod">
          <ac:chgData name="dpsswcl22@outlook.com" userId="d9a09d18f2d0f1be" providerId="LiveId" clId="{4CE96990-C9DC-434F-9237-70C6E429A163}" dt="2025-07-31T04:51:33.051" v="668"/>
          <ac:spMkLst>
            <pc:docMk/>
            <pc:sldMk cId="626009603" sldId="268"/>
            <ac:spMk id="22" creationId="{4D51A0E4-95D3-8DDC-E5C9-2236399E9871}"/>
          </ac:spMkLst>
        </pc:spChg>
        <pc:spChg chg="mod">
          <ac:chgData name="dpsswcl22@outlook.com" userId="d9a09d18f2d0f1be" providerId="LiveId" clId="{4CE96990-C9DC-434F-9237-70C6E429A163}" dt="2025-07-31T04:51:33.051" v="668"/>
          <ac:spMkLst>
            <pc:docMk/>
            <pc:sldMk cId="626009603" sldId="268"/>
            <ac:spMk id="23" creationId="{D6494308-248B-33FD-137C-AACF3F9B6F15}"/>
          </ac:spMkLst>
        </pc:spChg>
        <pc:spChg chg="del">
          <ac:chgData name="dpsswcl22@outlook.com" userId="d9a09d18f2d0f1be" providerId="LiveId" clId="{4CE96990-C9DC-434F-9237-70C6E429A163}" dt="2025-07-31T04:31:57.072" v="245" actId="478"/>
          <ac:spMkLst>
            <pc:docMk/>
            <pc:sldMk cId="626009603" sldId="268"/>
            <ac:spMk id="24" creationId="{368C6ABD-392C-1C5C-C54D-245F974E4C51}"/>
          </ac:spMkLst>
        </pc:spChg>
        <pc:spChg chg="mod">
          <ac:chgData name="dpsswcl22@outlook.com" userId="d9a09d18f2d0f1be" providerId="LiveId" clId="{4CE96990-C9DC-434F-9237-70C6E429A163}" dt="2025-07-31T04:52:26.811" v="795"/>
          <ac:spMkLst>
            <pc:docMk/>
            <pc:sldMk cId="626009603" sldId="268"/>
            <ac:spMk id="27" creationId="{4FA7F8CB-A853-3650-51B4-3949F039FF5C}"/>
          </ac:spMkLst>
        </pc:spChg>
        <pc:spChg chg="mod">
          <ac:chgData name="dpsswcl22@outlook.com" userId="d9a09d18f2d0f1be" providerId="LiveId" clId="{4CE96990-C9DC-434F-9237-70C6E429A163}" dt="2025-07-31T04:52:26.811" v="795"/>
          <ac:spMkLst>
            <pc:docMk/>
            <pc:sldMk cId="626009603" sldId="268"/>
            <ac:spMk id="28" creationId="{ECF86588-6A14-280D-239C-9A27A6D967F7}"/>
          </ac:spMkLst>
        </pc:spChg>
        <pc:spChg chg="mod">
          <ac:chgData name="dpsswcl22@outlook.com" userId="d9a09d18f2d0f1be" providerId="LiveId" clId="{4CE96990-C9DC-434F-9237-70C6E429A163}" dt="2025-07-31T04:52:26.811" v="795"/>
          <ac:spMkLst>
            <pc:docMk/>
            <pc:sldMk cId="626009603" sldId="268"/>
            <ac:spMk id="29" creationId="{8AC0EDA3-638E-A6ED-CE6B-FB9658663E21}"/>
          </ac:spMkLst>
        </pc:spChg>
        <pc:spChg chg="mod">
          <ac:chgData name="dpsswcl22@outlook.com" userId="d9a09d18f2d0f1be" providerId="LiveId" clId="{4CE96990-C9DC-434F-9237-70C6E429A163}" dt="2025-07-31T04:52:26.811" v="795"/>
          <ac:spMkLst>
            <pc:docMk/>
            <pc:sldMk cId="626009603" sldId="268"/>
            <ac:spMk id="30" creationId="{EECCC6D5-26D6-907C-B92B-84DEB47E93D2}"/>
          </ac:spMkLst>
        </pc:spChg>
        <pc:grpChg chg="add mod">
          <ac:chgData name="dpsswcl22@outlook.com" userId="d9a09d18f2d0f1be" providerId="LiveId" clId="{4CE96990-C9DC-434F-9237-70C6E429A163}" dt="2025-07-31T04:50:51.131" v="659"/>
          <ac:grpSpMkLst>
            <pc:docMk/>
            <pc:sldMk cId="626009603" sldId="268"/>
            <ac:grpSpMk id="8" creationId="{8EBABFF7-36EE-8C17-51D7-AB97A59792C4}"/>
          </ac:grpSpMkLst>
        </pc:grpChg>
        <pc:grpChg chg="add mod">
          <ac:chgData name="dpsswcl22@outlook.com" userId="d9a09d18f2d0f1be" providerId="LiveId" clId="{4CE96990-C9DC-434F-9237-70C6E429A163}" dt="2025-07-31T04:51:57.626" v="786" actId="1035"/>
          <ac:grpSpMkLst>
            <pc:docMk/>
            <pc:sldMk cId="626009603" sldId="268"/>
            <ac:grpSpMk id="15" creationId="{300395CC-9660-9253-2C85-E7505B65D396}"/>
          </ac:grpSpMkLst>
        </pc:grpChg>
        <pc:grpChg chg="del">
          <ac:chgData name="dpsswcl22@outlook.com" userId="d9a09d18f2d0f1be" providerId="LiveId" clId="{4CE96990-C9DC-434F-9237-70C6E429A163}" dt="2025-07-31T04:31:57.582" v="246" actId="478"/>
          <ac:grpSpMkLst>
            <pc:docMk/>
            <pc:sldMk cId="626009603" sldId="268"/>
            <ac:grpSpMk id="20" creationId="{058CD6AE-2C57-81D1-E9FD-A7481043EF07}"/>
          </ac:grpSpMkLst>
        </pc:grpChg>
        <pc:grpChg chg="add mod">
          <ac:chgData name="dpsswcl22@outlook.com" userId="d9a09d18f2d0f1be" providerId="LiveId" clId="{4CE96990-C9DC-434F-9237-70C6E429A163}" dt="2025-07-31T04:52:36.024" v="865" actId="1036"/>
          <ac:grpSpMkLst>
            <pc:docMk/>
            <pc:sldMk cId="626009603" sldId="268"/>
            <ac:grpSpMk id="25" creationId="{C66DAABE-FC84-BA58-F314-1AF8B0582DC2}"/>
          </ac:grpSpMkLst>
        </pc:grpChg>
        <pc:cxnChg chg="mod">
          <ac:chgData name="dpsswcl22@outlook.com" userId="d9a09d18f2d0f1be" providerId="LiveId" clId="{4CE96990-C9DC-434F-9237-70C6E429A163}" dt="2025-07-31T04:50:51.131" v="659"/>
          <ac:cxnSpMkLst>
            <pc:docMk/>
            <pc:sldMk cId="626009603" sldId="268"/>
            <ac:cxnSpMk id="9" creationId="{14345E36-3F1F-D75E-9B2B-6F23E3E324D9}"/>
          </ac:cxnSpMkLst>
        </pc:cxnChg>
        <pc:cxnChg chg="mod">
          <ac:chgData name="dpsswcl22@outlook.com" userId="d9a09d18f2d0f1be" providerId="LiveId" clId="{4CE96990-C9DC-434F-9237-70C6E429A163}" dt="2025-07-31T04:51:33.051" v="668"/>
          <ac:cxnSpMkLst>
            <pc:docMk/>
            <pc:sldMk cId="626009603" sldId="268"/>
            <ac:cxnSpMk id="16" creationId="{41F5CE38-BDA5-E524-7CC0-3967503F4DF2}"/>
          </ac:cxnSpMkLst>
        </pc:cxnChg>
        <pc:cxnChg chg="mod">
          <ac:chgData name="dpsswcl22@outlook.com" userId="d9a09d18f2d0f1be" providerId="LiveId" clId="{4CE96990-C9DC-434F-9237-70C6E429A163}" dt="2025-07-31T04:52:26.811" v="795"/>
          <ac:cxnSpMkLst>
            <pc:docMk/>
            <pc:sldMk cId="626009603" sldId="268"/>
            <ac:cxnSpMk id="26" creationId="{4172DCDE-0683-36EA-9BD8-AD7C9406D0F9}"/>
          </ac:cxnSpMkLst>
        </pc:cxnChg>
      </pc:sldChg>
      <pc:sldChg chg="addSp delSp modSp add mod modTransition">
        <pc:chgData name="dpsswcl22@outlook.com" userId="d9a09d18f2d0f1be" providerId="LiveId" clId="{4CE96990-C9DC-434F-9237-70C6E429A163}" dt="2025-07-31T04:58:07.829" v="998"/>
        <pc:sldMkLst>
          <pc:docMk/>
          <pc:sldMk cId="2980646990" sldId="269"/>
        </pc:sldMkLst>
        <pc:spChg chg="add mod">
          <ac:chgData name="dpsswcl22@outlook.com" userId="d9a09d18f2d0f1be" providerId="LiveId" clId="{4CE96990-C9DC-434F-9237-70C6E429A163}" dt="2025-07-31T04:48:11.657" v="640" actId="114"/>
          <ac:spMkLst>
            <pc:docMk/>
            <pc:sldMk cId="2980646990" sldId="269"/>
            <ac:spMk id="3" creationId="{A6CC15FF-5233-B98F-3801-9402819F6024}"/>
          </ac:spMkLst>
        </pc:spChg>
        <pc:spChg chg="del mod">
          <ac:chgData name="dpsswcl22@outlook.com" userId="d9a09d18f2d0f1be" providerId="LiveId" clId="{4CE96990-C9DC-434F-9237-70C6E429A163}" dt="2025-07-31T04:36:11.415" v="422" actId="478"/>
          <ac:spMkLst>
            <pc:docMk/>
            <pc:sldMk cId="2980646990" sldId="269"/>
            <ac:spMk id="4" creationId="{61D3CB24-914D-50D5-0174-C241E38F300A}"/>
          </ac:spMkLst>
        </pc:spChg>
        <pc:spChg chg="del">
          <ac:chgData name="dpsswcl22@outlook.com" userId="d9a09d18f2d0f1be" providerId="LiveId" clId="{4CE96990-C9DC-434F-9237-70C6E429A163}" dt="2025-07-31T04:35:29.847" v="414" actId="478"/>
          <ac:spMkLst>
            <pc:docMk/>
            <pc:sldMk cId="2980646990" sldId="269"/>
            <ac:spMk id="7" creationId="{B92B503B-A28A-F46D-17B1-CE2C2AAD992A}"/>
          </ac:spMkLst>
        </pc:spChg>
        <pc:spChg chg="mod">
          <ac:chgData name="dpsswcl22@outlook.com" userId="d9a09d18f2d0f1be" providerId="LiveId" clId="{4CE96990-C9DC-434F-9237-70C6E429A163}" dt="2025-07-31T04:51:44.561" v="723"/>
          <ac:spMkLst>
            <pc:docMk/>
            <pc:sldMk cId="2980646990" sldId="269"/>
            <ac:spMk id="8" creationId="{3728788B-E493-69F1-CE98-48A9FB771E47}"/>
          </ac:spMkLst>
        </pc:spChg>
        <pc:spChg chg="mod">
          <ac:chgData name="dpsswcl22@outlook.com" userId="d9a09d18f2d0f1be" providerId="LiveId" clId="{4CE96990-C9DC-434F-9237-70C6E429A163}" dt="2025-07-31T04:51:44.561" v="723"/>
          <ac:spMkLst>
            <pc:docMk/>
            <pc:sldMk cId="2980646990" sldId="269"/>
            <ac:spMk id="9" creationId="{514014CC-A029-14E6-52F9-34CF5D94619B}"/>
          </ac:spMkLst>
        </pc:spChg>
        <pc:spChg chg="mod">
          <ac:chgData name="dpsswcl22@outlook.com" userId="d9a09d18f2d0f1be" providerId="LiveId" clId="{4CE96990-C9DC-434F-9237-70C6E429A163}" dt="2025-07-31T04:51:44.561" v="723"/>
          <ac:spMkLst>
            <pc:docMk/>
            <pc:sldMk cId="2980646990" sldId="269"/>
            <ac:spMk id="10" creationId="{D1C5C89E-F846-8722-0C52-EDCCF31DC804}"/>
          </ac:spMkLst>
        </pc:spChg>
        <pc:spChg chg="mod">
          <ac:chgData name="dpsswcl22@outlook.com" userId="d9a09d18f2d0f1be" providerId="LiveId" clId="{4CE96990-C9DC-434F-9237-70C6E429A163}" dt="2025-07-31T04:51:44.561" v="723"/>
          <ac:spMkLst>
            <pc:docMk/>
            <pc:sldMk cId="2980646990" sldId="269"/>
            <ac:spMk id="11" creationId="{273DDFCA-519C-D9DC-C36B-76C874FF56DA}"/>
          </ac:spMkLst>
        </pc:spChg>
        <pc:spChg chg="mod">
          <ac:chgData name="dpsswcl22@outlook.com" userId="d9a09d18f2d0f1be" providerId="LiveId" clId="{4CE96990-C9DC-434F-9237-70C6E429A163}" dt="2025-07-31T04:52:51.706" v="878"/>
          <ac:spMkLst>
            <pc:docMk/>
            <pc:sldMk cId="2980646990" sldId="269"/>
            <ac:spMk id="14" creationId="{F8B8C1A0-8BE9-B0FB-6446-7184E407B428}"/>
          </ac:spMkLst>
        </pc:spChg>
        <pc:spChg chg="mod">
          <ac:chgData name="dpsswcl22@outlook.com" userId="d9a09d18f2d0f1be" providerId="LiveId" clId="{4CE96990-C9DC-434F-9237-70C6E429A163}" dt="2025-07-31T04:52:51.706" v="878"/>
          <ac:spMkLst>
            <pc:docMk/>
            <pc:sldMk cId="2980646990" sldId="269"/>
            <ac:spMk id="15" creationId="{BB0E6085-16BC-6ABC-22A3-34E4A6FC084E}"/>
          </ac:spMkLst>
        </pc:spChg>
        <pc:spChg chg="mod">
          <ac:chgData name="dpsswcl22@outlook.com" userId="d9a09d18f2d0f1be" providerId="LiveId" clId="{4CE96990-C9DC-434F-9237-70C6E429A163}" dt="2025-07-31T04:52:51.706" v="878"/>
          <ac:spMkLst>
            <pc:docMk/>
            <pc:sldMk cId="2980646990" sldId="269"/>
            <ac:spMk id="16" creationId="{CEE0E7B2-2015-BC8C-D174-5F8F9062713A}"/>
          </ac:spMkLst>
        </pc:spChg>
        <pc:spChg chg="mod">
          <ac:chgData name="dpsswcl22@outlook.com" userId="d9a09d18f2d0f1be" providerId="LiveId" clId="{4CE96990-C9DC-434F-9237-70C6E429A163}" dt="2025-07-31T04:52:51.706" v="878"/>
          <ac:spMkLst>
            <pc:docMk/>
            <pc:sldMk cId="2980646990" sldId="269"/>
            <ac:spMk id="17" creationId="{60A6804A-65EC-C1B9-1B94-C0A5B90D22E3}"/>
          </ac:spMkLst>
        </pc:spChg>
        <pc:grpChg chg="add mod">
          <ac:chgData name="dpsswcl22@outlook.com" userId="d9a09d18f2d0f1be" providerId="LiveId" clId="{4CE96990-C9DC-434F-9237-70C6E429A163}" dt="2025-07-31T04:51:56.778" v="784" actId="1037"/>
          <ac:grpSpMkLst>
            <pc:docMk/>
            <pc:sldMk cId="2980646990" sldId="269"/>
            <ac:grpSpMk id="5" creationId="{DCD4F761-81CF-2E3D-DE2B-201FA6A86B75}"/>
          </ac:grpSpMkLst>
        </pc:grpChg>
        <pc:grpChg chg="add mod">
          <ac:chgData name="dpsswcl22@outlook.com" userId="d9a09d18f2d0f1be" providerId="LiveId" clId="{4CE96990-C9DC-434F-9237-70C6E429A163}" dt="2025-07-31T04:52:57.519" v="947" actId="1037"/>
          <ac:grpSpMkLst>
            <pc:docMk/>
            <pc:sldMk cId="2980646990" sldId="269"/>
            <ac:grpSpMk id="12" creationId="{157F55B2-033C-0B8B-095C-2CB99AE13829}"/>
          </ac:grpSpMkLst>
        </pc:grpChg>
        <pc:cxnChg chg="mod">
          <ac:chgData name="dpsswcl22@outlook.com" userId="d9a09d18f2d0f1be" providerId="LiveId" clId="{4CE96990-C9DC-434F-9237-70C6E429A163}" dt="2025-07-31T04:51:44.561" v="723"/>
          <ac:cxnSpMkLst>
            <pc:docMk/>
            <pc:sldMk cId="2980646990" sldId="269"/>
            <ac:cxnSpMk id="6" creationId="{426CDF59-0676-994D-F3BD-68B3782A88BF}"/>
          </ac:cxnSpMkLst>
        </pc:cxnChg>
        <pc:cxnChg chg="mod">
          <ac:chgData name="dpsswcl22@outlook.com" userId="d9a09d18f2d0f1be" providerId="LiveId" clId="{4CE96990-C9DC-434F-9237-70C6E429A163}" dt="2025-07-31T04:52:51.706" v="878"/>
          <ac:cxnSpMkLst>
            <pc:docMk/>
            <pc:sldMk cId="2980646990" sldId="269"/>
            <ac:cxnSpMk id="13" creationId="{8CE21137-FDC1-3CEC-0164-0A200E819546}"/>
          </ac:cxnSpMkLst>
        </pc:cxnChg>
      </pc:sldChg>
      <pc:sldChg chg="addSp modSp add mod modTransition">
        <pc:chgData name="dpsswcl22@outlook.com" userId="d9a09d18f2d0f1be" providerId="LiveId" clId="{4CE96990-C9DC-434F-9237-70C6E429A163}" dt="2025-07-31T04:58:12.232" v="999"/>
        <pc:sldMkLst>
          <pc:docMk/>
          <pc:sldMk cId="505309539" sldId="270"/>
        </pc:sldMkLst>
        <pc:spChg chg="mod">
          <ac:chgData name="dpsswcl22@outlook.com" userId="d9a09d18f2d0f1be" providerId="LiveId" clId="{4CE96990-C9DC-434F-9237-70C6E429A163}" dt="2025-07-31T04:53:18.441" v="981" actId="1076"/>
          <ac:spMkLst>
            <pc:docMk/>
            <pc:sldMk cId="505309539" sldId="270"/>
            <ac:spMk id="3" creationId="{D4DC9B31-BA54-A854-B06C-B94E21E663E0}"/>
          </ac:spMkLst>
        </pc:spChg>
        <pc:spChg chg="mod">
          <ac:chgData name="dpsswcl22@outlook.com" userId="d9a09d18f2d0f1be" providerId="LiveId" clId="{4CE96990-C9DC-434F-9237-70C6E429A163}" dt="2025-07-31T04:53:01.340" v="948"/>
          <ac:spMkLst>
            <pc:docMk/>
            <pc:sldMk cId="505309539" sldId="270"/>
            <ac:spMk id="5" creationId="{D347EAFC-3A56-51D8-5741-27E3B1BDD103}"/>
          </ac:spMkLst>
        </pc:spChg>
        <pc:spChg chg="mod">
          <ac:chgData name="dpsswcl22@outlook.com" userId="d9a09d18f2d0f1be" providerId="LiveId" clId="{4CE96990-C9DC-434F-9237-70C6E429A163}" dt="2025-07-31T04:53:01.340" v="948"/>
          <ac:spMkLst>
            <pc:docMk/>
            <pc:sldMk cId="505309539" sldId="270"/>
            <ac:spMk id="6" creationId="{BC7DF2B0-2FC7-DF20-7615-AF6038E52897}"/>
          </ac:spMkLst>
        </pc:spChg>
        <pc:spChg chg="mod">
          <ac:chgData name="dpsswcl22@outlook.com" userId="d9a09d18f2d0f1be" providerId="LiveId" clId="{4CE96990-C9DC-434F-9237-70C6E429A163}" dt="2025-07-31T04:53:01.340" v="948"/>
          <ac:spMkLst>
            <pc:docMk/>
            <pc:sldMk cId="505309539" sldId="270"/>
            <ac:spMk id="7" creationId="{0C2DDA55-303E-5FAD-A33E-1A11AC1F433B}"/>
          </ac:spMkLst>
        </pc:spChg>
        <pc:spChg chg="mod">
          <ac:chgData name="dpsswcl22@outlook.com" userId="d9a09d18f2d0f1be" providerId="LiveId" clId="{4CE96990-C9DC-434F-9237-70C6E429A163}" dt="2025-07-31T04:53:01.340" v="948"/>
          <ac:spMkLst>
            <pc:docMk/>
            <pc:sldMk cId="505309539" sldId="270"/>
            <ac:spMk id="8" creationId="{5A4CB03F-5291-8ECD-4B89-3E8E50EDC1EA}"/>
          </ac:spMkLst>
        </pc:spChg>
        <pc:grpChg chg="add mod">
          <ac:chgData name="dpsswcl22@outlook.com" userId="d9a09d18f2d0f1be" providerId="LiveId" clId="{4CE96990-C9DC-434F-9237-70C6E429A163}" dt="2025-07-31T04:53:10.746" v="979" actId="1035"/>
          <ac:grpSpMkLst>
            <pc:docMk/>
            <pc:sldMk cId="505309539" sldId="270"/>
            <ac:grpSpMk id="2" creationId="{07421E66-BD07-AC60-1DA9-6C9B7B14C2E4}"/>
          </ac:grpSpMkLst>
        </pc:grpChg>
        <pc:cxnChg chg="mod">
          <ac:chgData name="dpsswcl22@outlook.com" userId="d9a09d18f2d0f1be" providerId="LiveId" clId="{4CE96990-C9DC-434F-9237-70C6E429A163}" dt="2025-07-31T04:53:01.340" v="948"/>
          <ac:cxnSpMkLst>
            <pc:docMk/>
            <pc:sldMk cId="505309539" sldId="270"/>
            <ac:cxnSpMk id="4" creationId="{02D8FD16-66A9-1CC3-8D30-993892395340}"/>
          </ac:cxnSpMkLst>
        </pc:cxnChg>
      </pc:sldChg>
      <pc:sldChg chg="addSp delSp modSp add mod modTransition">
        <pc:chgData name="dpsswcl22@outlook.com" userId="d9a09d18f2d0f1be" providerId="LiveId" clId="{4CE96990-C9DC-434F-9237-70C6E429A163}" dt="2025-07-31T05:10:35.504" v="1405" actId="1038"/>
        <pc:sldMkLst>
          <pc:docMk/>
          <pc:sldMk cId="348119583" sldId="271"/>
        </pc:sldMkLst>
        <pc:spChg chg="mod">
          <ac:chgData name="dpsswcl22@outlook.com" userId="d9a09d18f2d0f1be" providerId="LiveId" clId="{4CE96990-C9DC-434F-9237-70C6E429A163}" dt="2025-07-31T05:08:56.440" v="1383" actId="20577"/>
          <ac:spMkLst>
            <pc:docMk/>
            <pc:sldMk cId="348119583" sldId="271"/>
            <ac:spMk id="2" creationId="{12143BD5-B647-F95F-9228-755358917079}"/>
          </ac:spMkLst>
        </pc:spChg>
        <pc:spChg chg="del mod">
          <ac:chgData name="dpsswcl22@outlook.com" userId="d9a09d18f2d0f1be" providerId="LiveId" clId="{4CE96990-C9DC-434F-9237-70C6E429A163}" dt="2025-07-31T05:06:12.959" v="1246" actId="478"/>
          <ac:spMkLst>
            <pc:docMk/>
            <pc:sldMk cId="348119583" sldId="271"/>
            <ac:spMk id="5" creationId="{7AEFEBD8-1A38-E276-2526-140EEB7420FA}"/>
          </ac:spMkLst>
        </pc:spChg>
        <pc:spChg chg="mod topLvl">
          <ac:chgData name="dpsswcl22@outlook.com" userId="d9a09d18f2d0f1be" providerId="LiveId" clId="{4CE96990-C9DC-434F-9237-70C6E429A163}" dt="2025-07-31T05:07:54.195" v="1287" actId="165"/>
          <ac:spMkLst>
            <pc:docMk/>
            <pc:sldMk cId="348119583" sldId="271"/>
            <ac:spMk id="6" creationId="{92AF5643-F946-57CA-0F81-72FE843A47D7}"/>
          </ac:spMkLst>
        </pc:spChg>
        <pc:spChg chg="mod topLvl">
          <ac:chgData name="dpsswcl22@outlook.com" userId="d9a09d18f2d0f1be" providerId="LiveId" clId="{4CE96990-C9DC-434F-9237-70C6E429A163}" dt="2025-07-31T05:07:54.195" v="1287" actId="165"/>
          <ac:spMkLst>
            <pc:docMk/>
            <pc:sldMk cId="348119583" sldId="271"/>
            <ac:spMk id="7" creationId="{429AFCC2-2710-373B-C766-C1327C01827F}"/>
          </ac:spMkLst>
        </pc:spChg>
        <pc:spChg chg="mod topLvl">
          <ac:chgData name="dpsswcl22@outlook.com" userId="d9a09d18f2d0f1be" providerId="LiveId" clId="{4CE96990-C9DC-434F-9237-70C6E429A163}" dt="2025-07-31T05:07:54.195" v="1287" actId="165"/>
          <ac:spMkLst>
            <pc:docMk/>
            <pc:sldMk cId="348119583" sldId="271"/>
            <ac:spMk id="8" creationId="{3F56F38D-7BCA-F19F-7EAE-38B6764E76E6}"/>
          </ac:spMkLst>
        </pc:spChg>
        <pc:spChg chg="mod topLvl">
          <ac:chgData name="dpsswcl22@outlook.com" userId="d9a09d18f2d0f1be" providerId="LiveId" clId="{4CE96990-C9DC-434F-9237-70C6E429A163}" dt="2025-07-31T05:07:54.195" v="1287" actId="165"/>
          <ac:spMkLst>
            <pc:docMk/>
            <pc:sldMk cId="348119583" sldId="271"/>
            <ac:spMk id="9" creationId="{99710634-822A-E8BC-33DF-B9F2B2B1C76F}"/>
          </ac:spMkLst>
        </pc:spChg>
        <pc:spChg chg="add">
          <ac:chgData name="dpsswcl22@outlook.com" userId="d9a09d18f2d0f1be" providerId="LiveId" clId="{4CE96990-C9DC-434F-9237-70C6E429A163}" dt="2025-07-31T05:09:00.866" v="1384"/>
          <ac:spMkLst>
            <pc:docMk/>
            <pc:sldMk cId="348119583" sldId="271"/>
            <ac:spMk id="10" creationId="{560509F1-216C-F0BB-FDCD-9C8ED28386C8}"/>
          </ac:spMkLst>
        </pc:spChg>
        <pc:spChg chg="del mod">
          <ac:chgData name="dpsswcl22@outlook.com" userId="d9a09d18f2d0f1be" providerId="LiveId" clId="{4CE96990-C9DC-434F-9237-70C6E429A163}" dt="2025-07-31T05:06:12.493" v="1245" actId="478"/>
          <ac:spMkLst>
            <pc:docMk/>
            <pc:sldMk cId="348119583" sldId="271"/>
            <ac:spMk id="13" creationId="{97A79259-5AD1-B9B5-A3AF-0905B895746D}"/>
          </ac:spMkLst>
        </pc:spChg>
        <pc:spChg chg="del mod">
          <ac:chgData name="dpsswcl22@outlook.com" userId="d9a09d18f2d0f1be" providerId="LiveId" clId="{4CE96990-C9DC-434F-9237-70C6E429A163}" dt="2025-07-31T05:06:10.326" v="1242" actId="478"/>
          <ac:spMkLst>
            <pc:docMk/>
            <pc:sldMk cId="348119583" sldId="271"/>
            <ac:spMk id="24" creationId="{55CDC243-6491-D816-6A36-5C6BFB07C60F}"/>
          </ac:spMkLst>
        </pc:spChg>
        <pc:grpChg chg="add del mod">
          <ac:chgData name="dpsswcl22@outlook.com" userId="d9a09d18f2d0f1be" providerId="LiveId" clId="{4CE96990-C9DC-434F-9237-70C6E429A163}" dt="2025-07-31T05:10:35.504" v="1405" actId="1038"/>
          <ac:grpSpMkLst>
            <pc:docMk/>
            <pc:sldMk cId="348119583" sldId="271"/>
            <ac:grpSpMk id="3" creationId="{70C640F0-BD1E-6537-B017-983D872BBD8B}"/>
          </ac:grpSpMkLst>
        </pc:grpChg>
        <pc:grpChg chg="del mod">
          <ac:chgData name="dpsswcl22@outlook.com" userId="d9a09d18f2d0f1be" providerId="LiveId" clId="{4CE96990-C9DC-434F-9237-70C6E429A163}" dt="2025-07-31T05:06:13.536" v="1247" actId="478"/>
          <ac:grpSpMkLst>
            <pc:docMk/>
            <pc:sldMk cId="348119583" sldId="271"/>
            <ac:grpSpMk id="20" creationId="{A7BC83DC-A0D4-7BAD-A625-F24C0F67E970}"/>
          </ac:grpSpMkLst>
        </pc:grpChg>
        <pc:grpChg chg="mod">
          <ac:chgData name="dpsswcl22@outlook.com" userId="d9a09d18f2d0f1be" providerId="LiveId" clId="{4CE96990-C9DC-434F-9237-70C6E429A163}" dt="2025-07-31T05:08:09.224" v="1378" actId="1036"/>
          <ac:grpSpMkLst>
            <pc:docMk/>
            <pc:sldMk cId="348119583" sldId="271"/>
            <ac:grpSpMk id="43" creationId="{963DE615-6ECB-968F-58AA-9AC76F83B94F}"/>
          </ac:grpSpMkLst>
        </pc:grpChg>
        <pc:picChg chg="add mod modCrop">
          <ac:chgData name="dpsswcl22@outlook.com" userId="d9a09d18f2d0f1be" providerId="LiveId" clId="{4CE96990-C9DC-434F-9237-70C6E429A163}" dt="2025-07-31T05:09:24.851" v="1391" actId="14100"/>
          <ac:picMkLst>
            <pc:docMk/>
            <pc:sldMk cId="348119583" sldId="271"/>
            <ac:picMk id="11" creationId="{06CD3935-1393-0B0A-F092-C326DE0CA7A7}"/>
          </ac:picMkLst>
        </pc:picChg>
        <pc:cxnChg chg="add del mod topLvl">
          <ac:chgData name="dpsswcl22@outlook.com" userId="d9a09d18f2d0f1be" providerId="LiveId" clId="{4CE96990-C9DC-434F-9237-70C6E429A163}" dt="2025-07-31T05:07:54.195" v="1287" actId="165"/>
          <ac:cxnSpMkLst>
            <pc:docMk/>
            <pc:sldMk cId="348119583" sldId="271"/>
            <ac:cxnSpMk id="4" creationId="{7DD4966D-4D5C-30B7-A055-BF0009C015B0}"/>
          </ac:cxnSpMkLst>
        </pc:cxnChg>
      </pc:sldChg>
      <pc:sldChg chg="addSp delSp modSp new del mod">
        <pc:chgData name="dpsswcl22@outlook.com" userId="d9a09d18f2d0f1be" providerId="LiveId" clId="{4CE96990-C9DC-434F-9237-70C6E429A163}" dt="2025-07-31T04:53:26.201" v="982" actId="47"/>
        <pc:sldMkLst>
          <pc:docMk/>
          <pc:sldMk cId="1731665483" sldId="271"/>
        </pc:sldMkLst>
        <pc:spChg chg="del">
          <ac:chgData name="dpsswcl22@outlook.com" userId="d9a09d18f2d0f1be" providerId="LiveId" clId="{4CE96990-C9DC-434F-9237-70C6E429A163}" dt="2025-07-31T04:44:01.183" v="600" actId="478"/>
          <ac:spMkLst>
            <pc:docMk/>
            <pc:sldMk cId="1731665483" sldId="271"/>
            <ac:spMk id="2" creationId="{7A13C204-81D2-4D5A-2440-C33C43EFABD5}"/>
          </ac:spMkLst>
        </pc:spChg>
        <pc:spChg chg="del">
          <ac:chgData name="dpsswcl22@outlook.com" userId="d9a09d18f2d0f1be" providerId="LiveId" clId="{4CE96990-C9DC-434F-9237-70C6E429A163}" dt="2025-07-31T04:44:02.466" v="601" actId="478"/>
          <ac:spMkLst>
            <pc:docMk/>
            <pc:sldMk cId="1731665483" sldId="271"/>
            <ac:spMk id="3" creationId="{68431677-1C3B-6963-7078-BE40C47FECB8}"/>
          </ac:spMkLst>
        </pc:spChg>
        <pc:spChg chg="add mod">
          <ac:chgData name="dpsswcl22@outlook.com" userId="d9a09d18f2d0f1be" providerId="LiveId" clId="{4CE96990-C9DC-434F-9237-70C6E429A163}" dt="2025-07-31T04:49:52.800" v="651" actId="164"/>
          <ac:spMkLst>
            <pc:docMk/>
            <pc:sldMk cId="1731665483" sldId="271"/>
            <ac:spMk id="8" creationId="{9547EB1E-CCA1-76AA-63D1-56F8325CC2AB}"/>
          </ac:spMkLst>
        </pc:spChg>
        <pc:spChg chg="add mod">
          <ac:chgData name="dpsswcl22@outlook.com" userId="d9a09d18f2d0f1be" providerId="LiveId" clId="{4CE96990-C9DC-434F-9237-70C6E429A163}" dt="2025-07-31T04:49:52.800" v="651" actId="164"/>
          <ac:spMkLst>
            <pc:docMk/>
            <pc:sldMk cId="1731665483" sldId="271"/>
            <ac:spMk id="9" creationId="{BC147B6B-CC20-ECAF-6BC5-2ECE9029AA8D}"/>
          </ac:spMkLst>
        </pc:spChg>
        <pc:spChg chg="add mod">
          <ac:chgData name="dpsswcl22@outlook.com" userId="d9a09d18f2d0f1be" providerId="LiveId" clId="{4CE96990-C9DC-434F-9237-70C6E429A163}" dt="2025-07-31T04:49:52.800" v="651" actId="164"/>
          <ac:spMkLst>
            <pc:docMk/>
            <pc:sldMk cId="1731665483" sldId="271"/>
            <ac:spMk id="10" creationId="{E09294A4-8D0D-20A0-0476-19ACF8A3C1A9}"/>
          </ac:spMkLst>
        </pc:spChg>
        <pc:spChg chg="add mod">
          <ac:chgData name="dpsswcl22@outlook.com" userId="d9a09d18f2d0f1be" providerId="LiveId" clId="{4CE96990-C9DC-434F-9237-70C6E429A163}" dt="2025-07-31T04:49:52.800" v="651" actId="164"/>
          <ac:spMkLst>
            <pc:docMk/>
            <pc:sldMk cId="1731665483" sldId="271"/>
            <ac:spMk id="11" creationId="{E12192D2-0267-9D4C-77FF-2771630D2505}"/>
          </ac:spMkLst>
        </pc:spChg>
        <pc:spChg chg="mod">
          <ac:chgData name="dpsswcl22@outlook.com" userId="d9a09d18f2d0f1be" providerId="LiveId" clId="{4CE96990-C9DC-434F-9237-70C6E429A163}" dt="2025-07-31T04:49:59.184" v="652"/>
          <ac:spMkLst>
            <pc:docMk/>
            <pc:sldMk cId="1731665483" sldId="271"/>
            <ac:spMk id="15" creationId="{DA57BDFE-6C64-ED88-4D78-263300F95CD8}"/>
          </ac:spMkLst>
        </pc:spChg>
        <pc:spChg chg="mod">
          <ac:chgData name="dpsswcl22@outlook.com" userId="d9a09d18f2d0f1be" providerId="LiveId" clId="{4CE96990-C9DC-434F-9237-70C6E429A163}" dt="2025-07-31T04:49:59.184" v="652"/>
          <ac:spMkLst>
            <pc:docMk/>
            <pc:sldMk cId="1731665483" sldId="271"/>
            <ac:spMk id="16" creationId="{063901A4-6B55-F3BC-12C8-993E3F945F50}"/>
          </ac:spMkLst>
        </pc:spChg>
        <pc:spChg chg="mod">
          <ac:chgData name="dpsswcl22@outlook.com" userId="d9a09d18f2d0f1be" providerId="LiveId" clId="{4CE96990-C9DC-434F-9237-70C6E429A163}" dt="2025-07-31T04:49:59.184" v="652"/>
          <ac:spMkLst>
            <pc:docMk/>
            <pc:sldMk cId="1731665483" sldId="271"/>
            <ac:spMk id="17" creationId="{1EC38A02-C458-676A-660C-9838D09706ED}"/>
          </ac:spMkLst>
        </pc:spChg>
        <pc:spChg chg="mod">
          <ac:chgData name="dpsswcl22@outlook.com" userId="d9a09d18f2d0f1be" providerId="LiveId" clId="{4CE96990-C9DC-434F-9237-70C6E429A163}" dt="2025-07-31T04:49:59.184" v="652"/>
          <ac:spMkLst>
            <pc:docMk/>
            <pc:sldMk cId="1731665483" sldId="271"/>
            <ac:spMk id="18" creationId="{D5A3FFB6-C8E1-1342-DBC9-F4B41F5B4957}"/>
          </ac:spMkLst>
        </pc:spChg>
        <pc:grpChg chg="add mod">
          <ac:chgData name="dpsswcl22@outlook.com" userId="d9a09d18f2d0f1be" providerId="LiveId" clId="{4CE96990-C9DC-434F-9237-70C6E429A163}" dt="2025-07-31T04:52:07.530" v="790" actId="14100"/>
          <ac:grpSpMkLst>
            <pc:docMk/>
            <pc:sldMk cId="1731665483" sldId="271"/>
            <ac:grpSpMk id="12" creationId="{5446D921-FDAD-1F3D-D578-9539D2FEF765}"/>
          </ac:grpSpMkLst>
        </pc:grpChg>
        <pc:grpChg chg="add mod">
          <ac:chgData name="dpsswcl22@outlook.com" userId="d9a09d18f2d0f1be" providerId="LiveId" clId="{4CE96990-C9DC-434F-9237-70C6E429A163}" dt="2025-07-31T04:49:59.184" v="652"/>
          <ac:grpSpMkLst>
            <pc:docMk/>
            <pc:sldMk cId="1731665483" sldId="271"/>
            <ac:grpSpMk id="13" creationId="{24FF688B-A2EA-4985-6D07-262782310E33}"/>
          </ac:grpSpMkLst>
        </pc:grpChg>
        <pc:cxnChg chg="add mod">
          <ac:chgData name="dpsswcl22@outlook.com" userId="d9a09d18f2d0f1be" providerId="LiveId" clId="{4CE96990-C9DC-434F-9237-70C6E429A163}" dt="2025-07-31T04:49:52.800" v="651" actId="164"/>
          <ac:cxnSpMkLst>
            <pc:docMk/>
            <pc:sldMk cId="1731665483" sldId="271"/>
            <ac:cxnSpMk id="5" creationId="{C0458924-DC95-9F85-ED12-7B6B2533E982}"/>
          </ac:cxnSpMkLst>
        </pc:cxnChg>
        <pc:cxnChg chg="mod">
          <ac:chgData name="dpsswcl22@outlook.com" userId="d9a09d18f2d0f1be" providerId="LiveId" clId="{4CE96990-C9DC-434F-9237-70C6E429A163}" dt="2025-07-31T04:49:59.184" v="652"/>
          <ac:cxnSpMkLst>
            <pc:docMk/>
            <pc:sldMk cId="1731665483" sldId="271"/>
            <ac:cxnSpMk id="14" creationId="{B86AC42E-650C-9BDC-528C-554190E55AD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69434-6765-4462-989B-5603BC69DE36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DA6F0-1870-4100-8D06-938D1BD7B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71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7D9E-B40F-3F47-27FA-9E88E9DD6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9F39-F60D-4714-0B7A-02EE3F6EA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6EA94-1820-1D6C-E4FD-227AB066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A7370-7E01-A3F6-DBE0-2F86AFDD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C755-73A8-5E34-AFAF-2E4D2082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63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7061-7311-420A-CAA9-622C6FB6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0F87C-519F-1809-A39D-9161F3B2A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0D53D-1A15-C954-4A44-0A766FDE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28250-6DE1-8A8E-71C0-147EAEDF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20E6-B092-154E-458A-9F298303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3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33D33-D920-9A78-8E72-DC170FE2F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0B968-C06E-8297-85A2-6A9A6D673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49D4-7704-BFE7-9428-98AC66E1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FB3CF-8198-25B7-3379-E59D6D86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2765-EA6F-FA9C-9238-7DD06908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7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1114-B77F-2306-21F9-81109414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EBB-52E7-9C73-3286-496FBDFF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637CB-D7CE-6B76-1DC3-8DDD8787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ADC75-C378-5D92-7C09-8DDE42FC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2901-A7CA-A9BB-6ED0-FD2A51FF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78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59F8-2A33-4761-9505-9760E054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DF7A-6D2D-B75E-5088-A7F43CAAA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A6F3-A068-595E-CC92-652573BE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760E-F4AD-7424-DE92-09859DE5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3A96-BB01-E3BE-CF8B-5C0BCC09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4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1F37-4791-A178-24E8-82E25614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9062-7B0B-D020-30E6-C7A9455FB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2312C-1516-0BF1-0503-98C70A64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CA3A-238E-1C95-0B2E-3F0CCF47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69C99-687B-92E0-CBC4-6994703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0713E-4ABB-4B53-868C-545BB535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6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D8E2-CA01-7637-AE76-FF9579B4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9A9CD-FF2A-3EDD-F619-BBC654F8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159D9-FC3B-0AB4-543D-59D3262C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E11B-2462-A099-4CE9-1B1BB40F1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79EDA-CB39-AE80-A23D-A7AC0505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4106E-CB91-A1EA-8307-A8A0E324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0A050-1C9F-E322-2D41-F4D287B1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362DF-477F-7461-A58B-A6687442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0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414A-576C-1F29-0D9C-03102CC8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1A832-AE54-3CCF-1D85-6B58FD22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96AE7-E447-0046-446A-BF682D25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12A2D-36BD-AE13-F29C-42835446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1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621F-2712-8B22-125D-D273D13A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E4BF7-3F1C-808B-968F-E594F21C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9F19-EE66-9DE6-3A26-C567A047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4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9C48-615B-1A28-6DF9-2449E69B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93F9-6F9A-973D-CB7C-3EE3745D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C8C40-AFC3-1109-4817-4CE2C4F68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2EC99-145A-7634-AFF0-63D086B0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97E5A-7D27-CA03-68E4-F16BAACA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967D9-1574-9B98-75EC-C37B4D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4066-7478-39DC-5F32-518C8F00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EC9BB-52DD-B682-51C3-AD7014BB4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6080B-3743-4334-C49C-D89B9F78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45469-ECA2-07FD-8F00-D07D63CE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A415-8811-EBA7-1C16-F370F039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A805-187F-3B78-FBD5-9DFC0411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75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D857C-A967-8E2E-E50C-E3153708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0FFDD-4F43-7947-79C4-C872C73A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F5E4-6620-FB26-FB2F-D5580A0C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8D7C8-9154-4CE0-9A93-8D08B34F11A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0BC-D961-2B32-EAF1-05370EB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A9959-E9D0-CE64-BF8B-E1EC37E6D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8190A-7DFB-4401-BAF3-5E68AE8EC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3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4183F5-E4AF-793B-06D1-E6F1A10FF7C7}"/>
              </a:ext>
            </a:extLst>
          </p:cNvPr>
          <p:cNvSpPr/>
          <p:nvPr/>
        </p:nvSpPr>
        <p:spPr>
          <a:xfrm>
            <a:off x="0" y="-1258786"/>
            <a:ext cx="12192000" cy="4393871"/>
          </a:xfrm>
          <a:prstGeom prst="roundRect">
            <a:avLst>
              <a:gd name="adj" fmla="val 4185"/>
            </a:avLst>
          </a:prstGeom>
          <a:pattFill prst="weave">
            <a:fgClr>
              <a:schemeClr val="bg2">
                <a:lumMod val="75000"/>
              </a:schemeClr>
            </a:fgClr>
            <a:bgClr>
              <a:schemeClr val="accent4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dirty="0">
              <a:latin typeface="Comic Sans MS" panose="030F0702030302020204" pitchFamily="66" charset="0"/>
            </a:endParaRPr>
          </a:p>
          <a:p>
            <a:pPr algn="ctr"/>
            <a:r>
              <a:rPr lang="en-IN" sz="5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Delhi Public School, Ranipur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Welcomes You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3D22-F550-1FB7-3F8E-BE03BF9BFAEB}"/>
              </a:ext>
            </a:extLst>
          </p:cNvPr>
          <p:cNvSpPr txBox="1"/>
          <p:nvPr/>
        </p:nvSpPr>
        <p:spPr>
          <a:xfrm>
            <a:off x="592734" y="3722916"/>
            <a:ext cx="1100653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The Inter School Literary Competition</a:t>
            </a:r>
          </a:p>
          <a:p>
            <a:pPr algn="ctr"/>
            <a:r>
              <a:rPr lang="en-IN" sz="8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83CDD-E4C3-DAFF-128B-BFCEC13115DC}"/>
              </a:ext>
            </a:extLst>
          </p:cNvPr>
          <p:cNvGrpSpPr/>
          <p:nvPr/>
        </p:nvGrpSpPr>
        <p:grpSpPr>
          <a:xfrm>
            <a:off x="-671513" y="6913613"/>
            <a:ext cx="13763626" cy="3733800"/>
            <a:chOff x="166687" y="2987996"/>
            <a:chExt cx="13763626" cy="3733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DC1B9-9E04-94B7-2931-5A41609E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30648A-E0E7-220B-4B45-200EB92D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63581D-60F2-A44A-8313-D40FAF6DFC0F}"/>
              </a:ext>
            </a:extLst>
          </p:cNvPr>
          <p:cNvSpPr/>
          <p:nvPr/>
        </p:nvSpPr>
        <p:spPr>
          <a:xfrm>
            <a:off x="-863601" y="6858000"/>
            <a:ext cx="14147801" cy="5273996"/>
          </a:xfrm>
          <a:prstGeom prst="rect">
            <a:avLst/>
          </a:prstGeom>
          <a:blipFill>
            <a:blip r:embed="rId4">
              <a:alphaModFix amt="5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61B4D-9112-26A2-B7C0-D0D608886953}"/>
              </a:ext>
            </a:extLst>
          </p:cNvPr>
          <p:cNvSpPr txBox="1"/>
          <p:nvPr/>
        </p:nvSpPr>
        <p:spPr>
          <a:xfrm>
            <a:off x="665226" y="7859766"/>
            <a:ext cx="110901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C</a:t>
            </a:r>
            <a:r>
              <a:rPr lang="en-IN" sz="7000" dirty="0" err="1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onducting</a:t>
            </a:r>
            <a:r>
              <a:rPr lang="en-IN" sz="7000" dirty="0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 for the last 14 years !</a:t>
            </a:r>
            <a:endParaRPr lang="en-IN" dirty="0">
              <a:ln>
                <a:solidFill>
                  <a:srgbClr val="FF9966">
                    <a:lumMod val="50000"/>
                    <a:alpha val="52000"/>
                  </a:srgbClr>
                </a:solidFill>
              </a:ln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2184D2-49B7-490E-F484-29B77B0C1875}"/>
              </a:ext>
            </a:extLst>
          </p:cNvPr>
          <p:cNvGrpSpPr/>
          <p:nvPr/>
        </p:nvGrpSpPr>
        <p:grpSpPr>
          <a:xfrm rot="5400000" flipV="1">
            <a:off x="1084522" y="15046324"/>
            <a:ext cx="20005158" cy="10210800"/>
            <a:chOff x="141767" y="398721"/>
            <a:chExt cx="11816316" cy="6060557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54757C39-5590-DFCD-2CB2-849B722DA983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5CDDEB-AA97-29DD-7145-8AA7E93DB11E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5AD24B-6231-A931-70E3-B97CE996B677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FF5F6D-7075-240F-38D2-FC397355648A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233C6C-69FD-F981-C225-A34F4CD88708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20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94491-A178-58F7-CADC-5315E9E9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71A21A-06C7-87A7-9948-603E48436E1D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52C1A1E-B94D-85F2-6733-9F382E563212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79C191-43F8-8330-6133-5DEAA6CA9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A245E-D8A8-5BE1-D2AF-D9700E6D6079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F9905-A423-D63E-F6B7-3FC00C2C0F69}"/>
              </a:ext>
            </a:extLst>
          </p:cNvPr>
          <p:cNvGrpSpPr/>
          <p:nvPr/>
        </p:nvGrpSpPr>
        <p:grpSpPr>
          <a:xfrm>
            <a:off x="1043048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E3150FF2-233A-B1B5-D21D-381D1DFFF68F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C1ED9C-7A7B-7787-5EE0-3B485BE6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AB989F-5A2D-B379-E996-2B30A12FB969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E3EE8D-0244-190F-204A-EBEF706231B5}"/>
              </a:ext>
            </a:extLst>
          </p:cNvPr>
          <p:cNvGrpSpPr/>
          <p:nvPr/>
        </p:nvGrpSpPr>
        <p:grpSpPr>
          <a:xfrm>
            <a:off x="1624939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31EF0912-D9FD-EC0A-FAE4-CE45321EC9F3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99D26F-16BA-8B51-DD8D-DED1FDA9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8B6810-57F9-B871-D041-D7ADA2DE11AF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B20AD7-462F-C15D-5BC0-6DDF6AC50607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</p:spTree>
    <p:extLst>
      <p:ext uri="{BB962C8B-B14F-4D97-AF65-F5344CB8AC3E}">
        <p14:creationId xmlns:p14="http://schemas.microsoft.com/office/powerpoint/2010/main" val="231476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178C8-6DFF-3965-6FEF-07683481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D96C67-B362-34E8-11A0-DC71C2CD2D87}"/>
              </a:ext>
            </a:extLst>
          </p:cNvPr>
          <p:cNvGrpSpPr/>
          <p:nvPr/>
        </p:nvGrpSpPr>
        <p:grpSpPr>
          <a:xfrm>
            <a:off x="4081422" y="1056897"/>
            <a:ext cx="4171442" cy="5462651"/>
            <a:chOff x="3196144" y="1472537"/>
            <a:chExt cx="3759878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FE98F2DA-B6A6-D8B7-F417-C2369CDCAA56}"/>
                </a:ext>
              </a:extLst>
            </p:cNvPr>
            <p:cNvSpPr/>
            <p:nvPr/>
          </p:nvSpPr>
          <p:spPr>
            <a:xfrm>
              <a:off x="3353994" y="1472537"/>
              <a:ext cx="3444178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816B85-6E81-B389-5C17-1DE09E5E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4274494" y="3725729"/>
              <a:ext cx="1709923" cy="213769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2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7A1B7E-B03E-6211-F9AD-18A92B9CDC12}"/>
                </a:ext>
              </a:extLst>
            </p:cNvPr>
            <p:cNvSpPr txBox="1"/>
            <p:nvPr/>
          </p:nvSpPr>
          <p:spPr>
            <a:xfrm>
              <a:off x="3196144" y="2020352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endParaRPr lang="en-IN" sz="40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3CD4A0-10E9-3FBD-DE1C-76E01AB6B178}"/>
              </a:ext>
            </a:extLst>
          </p:cNvPr>
          <p:cNvGrpSpPr/>
          <p:nvPr/>
        </p:nvGrpSpPr>
        <p:grpSpPr>
          <a:xfrm>
            <a:off x="7927269" y="1056897"/>
            <a:ext cx="4159792" cy="5462651"/>
            <a:chOff x="5137299" y="1472540"/>
            <a:chExt cx="3759878" cy="4738258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F7EDC090-2B0E-ECD6-3FA2-BF92562425FE}"/>
                </a:ext>
              </a:extLst>
            </p:cNvPr>
            <p:cNvSpPr/>
            <p:nvPr/>
          </p:nvSpPr>
          <p:spPr>
            <a:xfrm>
              <a:off x="5341362" y="1472540"/>
              <a:ext cx="3444178" cy="4738258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68EE78-CFFE-BCA3-A29E-471F9C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6196379" y="3734211"/>
              <a:ext cx="1661226" cy="20768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2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7164C-EE73-FD3D-855E-092737068987}"/>
                </a:ext>
              </a:extLst>
            </p:cNvPr>
            <p:cNvSpPr txBox="1"/>
            <p:nvPr/>
          </p:nvSpPr>
          <p:spPr>
            <a:xfrm>
              <a:off x="5137299" y="2027452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endParaRPr lang="en-IN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D5DF51-AAE1-49DE-DA01-6D6F15C703BB}"/>
              </a:ext>
            </a:extLst>
          </p:cNvPr>
          <p:cNvSpPr txBox="1"/>
          <p:nvPr/>
        </p:nvSpPr>
        <p:spPr>
          <a:xfrm>
            <a:off x="5076106" y="225900"/>
            <a:ext cx="2039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Welcome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2C3B0-ADC5-1FEE-1546-78F9DCE4E31E}"/>
              </a:ext>
            </a:extLst>
          </p:cNvPr>
          <p:cNvGrpSpPr/>
          <p:nvPr/>
        </p:nvGrpSpPr>
        <p:grpSpPr>
          <a:xfrm>
            <a:off x="210463" y="1056897"/>
            <a:ext cx="4054270" cy="5462651"/>
            <a:chOff x="5196592" y="1472540"/>
            <a:chExt cx="3759878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95AD3ACF-2071-F530-629E-A47506268771}"/>
                </a:ext>
              </a:extLst>
            </p:cNvPr>
            <p:cNvSpPr/>
            <p:nvPr/>
          </p:nvSpPr>
          <p:spPr>
            <a:xfrm>
              <a:off x="5334421" y="1472540"/>
              <a:ext cx="3543719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0F1849-74DE-2CDA-D966-180F8830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8735"/>
            <a:stretch>
              <a:fillRect/>
            </a:stretch>
          </p:blipFill>
          <p:spPr>
            <a:xfrm>
              <a:off x="6131605" y="3780785"/>
              <a:ext cx="1709924" cy="2137692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AF620-B8A4-7115-E1F7-39C4CA6F4F75}"/>
                </a:ext>
              </a:extLst>
            </p:cNvPr>
            <p:cNvSpPr txBox="1"/>
            <p:nvPr/>
          </p:nvSpPr>
          <p:spPr>
            <a:xfrm>
              <a:off x="5196592" y="2024653"/>
              <a:ext cx="3759878" cy="1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endParaRPr lang="en-IN" sz="40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5BC09-5361-885B-25EE-50181B17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2B6F0F-41EE-9100-2B93-737B9D742384}"/>
              </a:ext>
            </a:extLst>
          </p:cNvPr>
          <p:cNvSpPr txBox="1"/>
          <p:nvPr/>
        </p:nvSpPr>
        <p:spPr>
          <a:xfrm>
            <a:off x="1870323" y="746219"/>
            <a:ext cx="8451353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Literati </a:t>
            </a:r>
          </a:p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</p:spTree>
    <p:extLst>
      <p:ext uri="{BB962C8B-B14F-4D97-AF65-F5344CB8AC3E}">
        <p14:creationId xmlns:p14="http://schemas.microsoft.com/office/powerpoint/2010/main" val="190978141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00"/>
                            </p:stCondLst>
                            <p:childTnLst>
                              <p:par>
                                <p:cTn id="11" presetID="21" presetClass="emph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00"/>
                            </p:stCondLst>
                            <p:childTnLst>
                              <p:par>
                                <p:cTn id="17" presetID="21" presetClass="emph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F73EC-C387-752A-743A-C44D1FA90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466B4-7F81-7BF8-71F6-F55457DBF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24" y="4833394"/>
            <a:ext cx="1806900" cy="2175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E2605-CBD6-91AD-3670-8F549CAA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9" y="4934854"/>
            <a:ext cx="1967001" cy="218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F5BE-15FE-7F3E-6FF4-50F46D04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06" y="4858807"/>
            <a:ext cx="1570440" cy="217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D1A9D-E944-8926-92E1-5226C58BF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1" y="4620874"/>
            <a:ext cx="1587029" cy="2427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80767-315F-B708-AAE9-AFDE015D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62" y="5166187"/>
            <a:ext cx="1334860" cy="17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4A1DE-3C90-470E-00F1-559798550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2" y="3811979"/>
            <a:ext cx="2991884" cy="3354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08AAF-509D-643C-50F6-01385AB09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59" y="5327633"/>
            <a:ext cx="2024831" cy="1849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A4269-4F1A-AF69-C2AF-E8E54BD14F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58" y="5082620"/>
            <a:ext cx="1652903" cy="1997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A2711-4762-E380-27B9-724C4C9521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57" y="4929942"/>
            <a:ext cx="1398882" cy="1998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1F671-87D8-80D3-4811-7589EF69A4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5" y="4882303"/>
            <a:ext cx="1998559" cy="2126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5C81B-21DF-D86B-BA35-4820F1449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7" y="4995491"/>
            <a:ext cx="1938571" cy="2052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E254-F138-D1F2-5E30-402C7319804A}"/>
              </a:ext>
            </a:extLst>
          </p:cNvPr>
          <p:cNvSpPr txBox="1"/>
          <p:nvPr/>
        </p:nvSpPr>
        <p:spPr>
          <a:xfrm>
            <a:off x="1599176" y="384842"/>
            <a:ext cx="90111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5BA5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Thank you to all the participants,</a:t>
            </a:r>
          </a:p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making mythology breathe, speak, and shine on this stage,</a:t>
            </a:r>
          </a:p>
          <a:p>
            <a:pPr algn="ctr"/>
            <a:r>
              <a:rPr lang="en-IN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99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with the creative and unforgettable performances ! </a:t>
            </a:r>
          </a:p>
        </p:txBody>
      </p:sp>
    </p:spTree>
    <p:extLst>
      <p:ext uri="{BB962C8B-B14F-4D97-AF65-F5344CB8AC3E}">
        <p14:creationId xmlns:p14="http://schemas.microsoft.com/office/powerpoint/2010/main" val="37401314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BFCF3-B4CB-87D0-7B20-7628C018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5BC7914-CC55-1501-796F-D59200F59FDD}"/>
              </a:ext>
            </a:extLst>
          </p:cNvPr>
          <p:cNvSpPr txBox="1"/>
          <p:nvPr/>
        </p:nvSpPr>
        <p:spPr>
          <a:xfrm>
            <a:off x="3271186" y="-1046216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Waiting for results ...</a:t>
            </a:r>
            <a:endParaRPr lang="en-IN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487E1-CE00-7ACA-0E41-B6F8C7ED12BC}"/>
              </a:ext>
            </a:extLst>
          </p:cNvPr>
          <p:cNvSpPr txBox="1"/>
          <p:nvPr/>
        </p:nvSpPr>
        <p:spPr>
          <a:xfrm>
            <a:off x="1839065" y="746219"/>
            <a:ext cx="8513870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Literati </a:t>
            </a:r>
          </a:p>
          <a:p>
            <a:pPr algn="ctr"/>
            <a:r>
              <a:rPr lang="en-IN" sz="115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5EC54-F139-9A33-B2EE-B951B6FA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24" y="4833394"/>
            <a:ext cx="1806900" cy="217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0CAF9-C4B1-A2C0-5A54-EB70CDFD2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9" y="4934854"/>
            <a:ext cx="1967001" cy="218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8E28D-F187-48FD-1C15-C6608018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06" y="4858807"/>
            <a:ext cx="1570440" cy="217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82B5D-7498-FCAE-35F4-68B478BDB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1" y="4620874"/>
            <a:ext cx="1587029" cy="242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AD4DD-6CEE-FDC3-1227-DBB31DF98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62" y="5166187"/>
            <a:ext cx="1334860" cy="1784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6282A-3BCE-B755-9644-433168C10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2" y="3811979"/>
            <a:ext cx="2991884" cy="3354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06E11-484B-7B20-261B-71403B9BE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59" y="5327633"/>
            <a:ext cx="2024831" cy="184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77551-0E0A-C4AD-8A01-6ECA5D88B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58" y="5082620"/>
            <a:ext cx="1652903" cy="199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3C9CC-78C3-06E7-D7C4-A002E0C31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57" y="4929942"/>
            <a:ext cx="1398882" cy="199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0300E-0692-DF9D-A0E0-CF92D89AC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5" y="4882303"/>
            <a:ext cx="1998559" cy="212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18FD3-C2BA-E33C-3FF4-4348D4570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7" y="4995491"/>
            <a:ext cx="1938571" cy="20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0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4ABE2-12CD-6CC2-E3EA-8CACAFA6A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880DD-C697-EC14-879E-6726A7CFC19D}"/>
              </a:ext>
            </a:extLst>
          </p:cNvPr>
          <p:cNvSpPr txBox="1"/>
          <p:nvPr/>
        </p:nvSpPr>
        <p:spPr>
          <a:xfrm>
            <a:off x="2525952" y="417638"/>
            <a:ext cx="7140096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Below"/>
              <a:lightRig rig="threePt" dir="t"/>
            </a:scene3d>
          </a:bodyPr>
          <a:lstStyle/>
          <a:p>
            <a:pPr algn="ctr"/>
            <a:r>
              <a:rPr lang="en-IN" sz="96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English Literati </a:t>
            </a:r>
          </a:p>
          <a:p>
            <a:pPr algn="ctr"/>
            <a:r>
              <a:rPr lang="en-IN" sz="9600" dirty="0">
                <a:ln w="2857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EF9F"/>
                </a:solidFill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9000" endPos="51000" dir="5400000" sy="-100000" algn="bl" rotWithShape="0"/>
                </a:effectLst>
                <a:latin typeface="Brush Script MT" panose="03060802040406070304" pitchFamily="66" charset="0"/>
              </a:rPr>
              <a:t>Concurso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B119A-A5F7-3ED1-8F71-DFBFF896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098" y="7671596"/>
            <a:ext cx="1806900" cy="217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C8E3F-5703-4689-E939-7CFD001F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15" y="7773056"/>
            <a:ext cx="1967001" cy="218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89EFB-AA8C-AEEB-E5A9-F864BEA54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32" y="7697009"/>
            <a:ext cx="1570440" cy="217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4FC18-F0D0-7BAD-84F3-2100D12D2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0110" l="9664" r="89916">
                        <a14:foregroundMark x1="54202" y1="90110" x2="61345" y2="87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737" y="7459076"/>
            <a:ext cx="1587029" cy="242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0B42E-9E61-B403-1A5E-55712BCEA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88" y="8004389"/>
            <a:ext cx="1334860" cy="1784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8FA11-DF78-3068-36DC-D31C5C7D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28" y="6650181"/>
            <a:ext cx="2991884" cy="3354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CF5E09-EBDA-C82C-7D07-4EB2D4282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85" y="8165835"/>
            <a:ext cx="2024831" cy="184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E6E64-D867-6412-EF90-C2974B6A3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84" y="7920822"/>
            <a:ext cx="1652903" cy="199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3E050-CDD7-F4CB-3795-0D84AF0E77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83" y="7768144"/>
            <a:ext cx="1398882" cy="199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0CF42B-0776-0CB3-3A83-94A4309D7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71" y="7720505"/>
            <a:ext cx="1998559" cy="212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CF5150-3468-E2CE-997D-980D88981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3" y="7833693"/>
            <a:ext cx="1938571" cy="2052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FB360C-1AC0-8D52-94CD-F09D17E25F31}"/>
              </a:ext>
            </a:extLst>
          </p:cNvPr>
          <p:cNvSpPr txBox="1"/>
          <p:nvPr/>
        </p:nvSpPr>
        <p:spPr>
          <a:xfrm>
            <a:off x="3271186" y="4309544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Waiting for results ...</a:t>
            </a:r>
            <a:endParaRPr lang="en-IN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96E4D-E57B-E2FB-5B96-DD0824D27B97}"/>
              </a:ext>
            </a:extLst>
          </p:cNvPr>
          <p:cNvSpPr txBox="1"/>
          <p:nvPr/>
        </p:nvSpPr>
        <p:spPr>
          <a:xfrm>
            <a:off x="2936668" y="4309544"/>
            <a:ext cx="6394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Results Declared !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8286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5BCC7-0F45-12E1-03FB-5A9772CD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D8450D-CCE1-CD3A-B6F9-C5450225C64A}"/>
              </a:ext>
            </a:extLst>
          </p:cNvPr>
          <p:cNvSpPr/>
          <p:nvPr/>
        </p:nvSpPr>
        <p:spPr>
          <a:xfrm>
            <a:off x="0" y="-4215737"/>
            <a:ext cx="12192000" cy="4393871"/>
          </a:xfrm>
          <a:prstGeom prst="roundRect">
            <a:avLst>
              <a:gd name="adj" fmla="val 4185"/>
            </a:avLst>
          </a:prstGeom>
          <a:pattFill prst="weave">
            <a:fgClr>
              <a:schemeClr val="bg2">
                <a:lumMod val="75000"/>
              </a:schemeClr>
            </a:fgClr>
            <a:bgClr>
              <a:schemeClr val="accent4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dirty="0">
              <a:latin typeface="Comic Sans MS" panose="030F0702030302020204" pitchFamily="66" charset="0"/>
            </a:endParaRPr>
          </a:p>
          <a:p>
            <a:pPr algn="ctr"/>
            <a:r>
              <a:rPr lang="en-IN" sz="5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Delhi Public School, Ranipur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Welcomes You</a:t>
            </a:r>
          </a:p>
          <a:p>
            <a:pPr algn="ctr"/>
            <a:r>
              <a:rPr lang="en-IN" sz="44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D5E68-237A-61B3-28B6-AC590FC96FBE}"/>
              </a:ext>
            </a:extLst>
          </p:cNvPr>
          <p:cNvSpPr txBox="1"/>
          <p:nvPr/>
        </p:nvSpPr>
        <p:spPr>
          <a:xfrm>
            <a:off x="54121" y="433451"/>
            <a:ext cx="120837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The Inter School Literary Competition</a:t>
            </a:r>
          </a:p>
          <a:p>
            <a:pPr algn="ctr"/>
            <a:r>
              <a:rPr lang="en-IN" sz="8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BC71B-E52D-78F2-4ED1-A740FF167849}"/>
              </a:ext>
            </a:extLst>
          </p:cNvPr>
          <p:cNvGrpSpPr/>
          <p:nvPr/>
        </p:nvGrpSpPr>
        <p:grpSpPr>
          <a:xfrm>
            <a:off x="-671513" y="3243313"/>
            <a:ext cx="13763626" cy="3733800"/>
            <a:chOff x="166687" y="2987996"/>
            <a:chExt cx="13763626" cy="3733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2F2989-9688-9B85-4A73-36A9F8BD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DFCBC80-7617-6DE1-9B15-FFEFC195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2987996"/>
              <a:ext cx="6881813" cy="373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0FFD7-37EA-7147-B49E-1CF04DF3E280}"/>
              </a:ext>
            </a:extLst>
          </p:cNvPr>
          <p:cNvSpPr/>
          <p:nvPr/>
        </p:nvSpPr>
        <p:spPr>
          <a:xfrm>
            <a:off x="-863601" y="2870200"/>
            <a:ext cx="14147801" cy="5273996"/>
          </a:xfrm>
          <a:prstGeom prst="rect">
            <a:avLst/>
          </a:prstGeom>
          <a:blipFill dpi="0" rotWithShape="1">
            <a:blip r:embed="rId4">
              <a:alphaModFix amt="36000"/>
            </a:blip>
            <a:srcRect/>
            <a:stretch>
              <a:fillRect/>
            </a:stretch>
          </a:blipFill>
          <a:ln>
            <a:noFill/>
          </a:ln>
          <a:effectLst>
            <a:reflection stA="18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600" dirty="0">
              <a:ln>
                <a:solidFill>
                  <a:schemeClr val="accent3">
                    <a:lumMod val="50000"/>
                    <a:alpha val="28000"/>
                  </a:schemeClr>
                </a:solidFill>
              </a:ln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3F525-75A2-4953-6990-351E30A1E389}"/>
              </a:ext>
            </a:extLst>
          </p:cNvPr>
          <p:cNvSpPr txBox="1"/>
          <p:nvPr/>
        </p:nvSpPr>
        <p:spPr>
          <a:xfrm>
            <a:off x="665226" y="3744966"/>
            <a:ext cx="110901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C</a:t>
            </a:r>
            <a:r>
              <a:rPr lang="en-IN" sz="7000" dirty="0" err="1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onducting</a:t>
            </a:r>
            <a:r>
              <a:rPr lang="en-IN" sz="7000" dirty="0">
                <a:ln>
                  <a:solidFill>
                    <a:srgbClr val="FF9966">
                      <a:lumMod val="50000"/>
                      <a:alpha val="52000"/>
                    </a:srgbClr>
                  </a:solidFill>
                </a:ln>
                <a:latin typeface="Brush Script MT" panose="03060802040406070304" pitchFamily="66" charset="0"/>
              </a:rPr>
              <a:t> for the last 14 years !</a:t>
            </a:r>
            <a:endParaRPr lang="en-IN" dirty="0">
              <a:ln>
                <a:solidFill>
                  <a:srgbClr val="FF9966">
                    <a:lumMod val="50000"/>
                    <a:alpha val="52000"/>
                  </a:srgbClr>
                </a:solidFill>
              </a:ln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2D5649-C739-F133-571C-FEDAB31D104E}"/>
              </a:ext>
            </a:extLst>
          </p:cNvPr>
          <p:cNvGrpSpPr/>
          <p:nvPr/>
        </p:nvGrpSpPr>
        <p:grpSpPr>
          <a:xfrm rot="5400000" flipV="1">
            <a:off x="1171608" y="10321924"/>
            <a:ext cx="20005158" cy="10210800"/>
            <a:chOff x="141767" y="398721"/>
            <a:chExt cx="11816316" cy="6060557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ECBFB94-EBA9-B1DF-5F85-E3ACD0B5CBC4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AFF010B-D01A-594B-7F4F-866D07DD750F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A8673-F743-F28F-725B-BE6E4302ED04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B859DB9-B67E-5485-8813-DD1E0789CDD2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928579-A564-0F0B-3C7D-979FF8C254F6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0730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43B2F-C735-EC98-B881-81DD595F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143BD5-B647-F95F-9228-755358917079}"/>
              </a:ext>
            </a:extLst>
          </p:cNvPr>
          <p:cNvSpPr txBox="1"/>
          <p:nvPr/>
        </p:nvSpPr>
        <p:spPr>
          <a:xfrm>
            <a:off x="1560944" y="465080"/>
            <a:ext cx="90701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Some ?? of previous</a:t>
            </a:r>
          </a:p>
          <a:p>
            <a:pPr algn="ctr"/>
            <a:r>
              <a:rPr lang="en-IN" sz="66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3DE615-6ECB-968F-58AA-9AC76F83B94F}"/>
              </a:ext>
            </a:extLst>
          </p:cNvPr>
          <p:cNvGrpSpPr/>
          <p:nvPr/>
        </p:nvGrpSpPr>
        <p:grpSpPr>
          <a:xfrm rot="5400000" flipV="1">
            <a:off x="1084522" y="10664824"/>
            <a:ext cx="20005158" cy="10210800"/>
            <a:chOff x="141767" y="398721"/>
            <a:chExt cx="11816316" cy="6060557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D2E7DD2-7082-9917-6B50-0D7C2DFBF4D9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E4229C-EC26-D9E9-88C7-021C49DEE297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1A30BC-1CC2-5B4A-8F74-8A5C30719D29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967CD5-55B5-8CD8-070C-906752C09390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62F675-B41B-0158-3691-9A19193B3D4D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C640F0-BD1E-6537-B017-983D872BBD8B}"/>
              </a:ext>
            </a:extLst>
          </p:cNvPr>
          <p:cNvGrpSpPr/>
          <p:nvPr/>
        </p:nvGrpSpPr>
        <p:grpSpPr>
          <a:xfrm rot="5400000" flipV="1">
            <a:off x="-8707181" y="-14366874"/>
            <a:ext cx="20005158" cy="10210796"/>
            <a:chOff x="141767" y="398721"/>
            <a:chExt cx="11816325" cy="6060556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7DD4966D-4D5C-30B7-A055-BF0009C015B0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80"/>
              <a:ext cx="11653293" cy="5826642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AF5643-F946-57CA-0F81-72FE843A47D7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9AFCC2-2710-373B-C766-C1327C01827F}"/>
                </a:ext>
              </a:extLst>
            </p:cNvPr>
            <p:cNvSpPr/>
            <p:nvPr/>
          </p:nvSpPr>
          <p:spPr>
            <a:xfrm>
              <a:off x="5968414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56F38D-7BCA-F19F-7EAE-38B6764E76E6}"/>
                </a:ext>
              </a:extLst>
            </p:cNvPr>
            <p:cNvSpPr/>
            <p:nvPr/>
          </p:nvSpPr>
          <p:spPr>
            <a:xfrm>
              <a:off x="11702911" y="6225356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710634-822A-E8BC-33DF-B9F2B2B1C76F}"/>
                </a:ext>
              </a:extLst>
            </p:cNvPr>
            <p:cNvSpPr/>
            <p:nvPr/>
          </p:nvSpPr>
          <p:spPr>
            <a:xfrm>
              <a:off x="5968409" y="622536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81195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A590E-9177-82C5-01BA-69779378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3EE6C0-74FE-7946-511C-2DCA1C89BACA}"/>
              </a:ext>
            </a:extLst>
          </p:cNvPr>
          <p:cNvSpPr txBox="1"/>
          <p:nvPr/>
        </p:nvSpPr>
        <p:spPr>
          <a:xfrm>
            <a:off x="311001" y="1553258"/>
            <a:ext cx="11569997" cy="5016758"/>
          </a:xfrm>
          <a:prstGeom prst="rect">
            <a:avLst/>
          </a:prstGeom>
          <a:solidFill>
            <a:schemeClr val="tx1">
              <a:alpha val="67000"/>
            </a:schemeClr>
          </a:solidFill>
          <a:effectLst>
            <a:softEdge rad="355600"/>
          </a:effectLst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Team Composition: </a:t>
            </a:r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Maximum 5 participants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Eligibility: </a:t>
            </a:r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Students of Grades IX to XII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Language: </a:t>
            </a:r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English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Time Limit: </a:t>
            </a:r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 minutes </a:t>
            </a:r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(inclusive of monologue and self-reflection)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Theme: </a:t>
            </a:r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Indian Mythology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Prizes: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o 1st Prize: ₹5,000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o 2nd Prize: ₹4,000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o 3rd Prize: ₹3,000</a:t>
            </a:r>
          </a:p>
          <a:p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o Participation Certificates for all the participants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3DF5F-96DE-BDE5-9983-0B93C5563B85}"/>
              </a:ext>
            </a:extLst>
          </p:cNvPr>
          <p:cNvSpPr txBox="1"/>
          <p:nvPr/>
        </p:nvSpPr>
        <p:spPr>
          <a:xfrm>
            <a:off x="3049771" y="745184"/>
            <a:ext cx="6092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Competition Details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6DAABE-FC84-BA58-F314-1AF8B0582DC2}"/>
              </a:ext>
            </a:extLst>
          </p:cNvPr>
          <p:cNvGrpSpPr/>
          <p:nvPr/>
        </p:nvGrpSpPr>
        <p:grpSpPr>
          <a:xfrm rot="5400000" flipV="1">
            <a:off x="1084522" y="-4575176"/>
            <a:ext cx="20005158" cy="10210800"/>
            <a:chOff x="141767" y="398721"/>
            <a:chExt cx="11816316" cy="6060557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172DCDE-0683-36EA-9BD8-AD7C9406D0F9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A7F8CB-A853-3650-51B4-3949F039FF5C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CF86588-6A14-280D-239C-9A27A6D967F7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AC0EDA3-638E-A6ED-CE6B-FB9658663E21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CCC6D5-26D6-907C-B92B-84DEB47E93D2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260096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77158-9430-F74D-1E79-B10D52EC5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C15FF-5233-B98F-3801-9402819F6024}"/>
              </a:ext>
            </a:extLst>
          </p:cNvPr>
          <p:cNvSpPr txBox="1"/>
          <p:nvPr/>
        </p:nvSpPr>
        <p:spPr>
          <a:xfrm>
            <a:off x="1148317" y="1105287"/>
            <a:ext cx="8123276" cy="3785652"/>
          </a:xfrm>
          <a:prstGeom prst="rect">
            <a:avLst/>
          </a:prstGeom>
          <a:solidFill>
            <a:schemeClr val="tx1">
              <a:alpha val="32000"/>
            </a:schemeClr>
          </a:solidFill>
          <a:effectLst>
            <a:softEdge rad="431800"/>
          </a:effectLst>
        </p:spPr>
        <p:txBody>
          <a:bodyPr wrap="square">
            <a:spAutoFit/>
          </a:bodyPr>
          <a:lstStyle/>
          <a:p>
            <a:r>
              <a:rPr lang="en-IN" sz="4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</a:rPr>
              <a:t>Judging Criteria (Total: 50 Marks)</a:t>
            </a:r>
          </a:p>
          <a:p>
            <a:endParaRPr lang="en-IN" sz="36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Content 10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Expression 10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Diction &amp; Dialogue Delivery 10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Villain’s Speech 10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Costume &amp; Props (Max. 3) 10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7F55B2-033C-0B8B-095C-2CB99AE13829}"/>
              </a:ext>
            </a:extLst>
          </p:cNvPr>
          <p:cNvGrpSpPr/>
          <p:nvPr/>
        </p:nvGrpSpPr>
        <p:grpSpPr>
          <a:xfrm rot="5400000" flipV="1">
            <a:off x="-14193578" y="-4575176"/>
            <a:ext cx="20005158" cy="10210800"/>
            <a:chOff x="141767" y="398721"/>
            <a:chExt cx="11816316" cy="6060557"/>
          </a:xfrm>
        </p:grpSpPr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CE21137-FDC1-3CEC-0164-0A200E8195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B8C1A0-8BE9-B0FB-6446-7184E407B428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0E6085-16BC-6ABC-22A3-34E4A6FC084E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E0E7B2-2015-BC8C-D174-5F8F9062713A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A6804A-65EC-C1B9-1B94-C0A5B90D22E3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8064699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4F423-DDFF-8057-0DDB-BE229F4D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DC9B31-BA54-A854-B06C-B94E21E663E0}"/>
              </a:ext>
            </a:extLst>
          </p:cNvPr>
          <p:cNvSpPr txBox="1"/>
          <p:nvPr/>
        </p:nvSpPr>
        <p:spPr>
          <a:xfrm>
            <a:off x="1496532" y="766732"/>
            <a:ext cx="9816699" cy="5324535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en-IN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Presentation Format</a:t>
            </a:r>
          </a:p>
          <a:p>
            <a:endParaRPr lang="en-IN"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Part 1: A dramatic enactment of a selected scene from Indian mythology, focusing on portraying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chosen character as a victim.</a:t>
            </a:r>
            <a:b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IN" sz="32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• Part 2: A 1-minute monologue by the "villain," presenting their personal perspective and</a:t>
            </a:r>
          </a:p>
          <a:p>
            <a:r>
              <a:rPr lang="en-IN" sz="3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explaining the circumstances behind their actions or downfall.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421E66-BD07-AC60-1DA9-6C9B7B14C2E4}"/>
              </a:ext>
            </a:extLst>
          </p:cNvPr>
          <p:cNvGrpSpPr/>
          <p:nvPr/>
        </p:nvGrpSpPr>
        <p:grpSpPr>
          <a:xfrm rot="5400000" flipV="1">
            <a:off x="-14193578" y="-10899776"/>
            <a:ext cx="20005158" cy="10210800"/>
            <a:chOff x="141767" y="398721"/>
            <a:chExt cx="11816316" cy="6060557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02D8FD16-66A9-1CC3-8D30-993892395340}"/>
                </a:ext>
              </a:extLst>
            </p:cNvPr>
            <p:cNvCxnSpPr>
              <a:cxnSpLocks/>
            </p:cNvCxnSpPr>
            <p:nvPr/>
          </p:nvCxnSpPr>
          <p:spPr>
            <a:xfrm>
              <a:off x="269358" y="515679"/>
              <a:ext cx="11653284" cy="5826641"/>
            </a:xfrm>
            <a:prstGeom prst="bentConnector3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47EAFC-3A56-51D8-5741-27E3B1BDD103}"/>
                </a:ext>
              </a:extLst>
            </p:cNvPr>
            <p:cNvSpPr/>
            <p:nvPr/>
          </p:nvSpPr>
          <p:spPr>
            <a:xfrm>
              <a:off x="141767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7DF2B0-2FC7-DF20-7615-AF6038E52897}"/>
                </a:ext>
              </a:extLst>
            </p:cNvPr>
            <p:cNvSpPr/>
            <p:nvPr/>
          </p:nvSpPr>
          <p:spPr>
            <a:xfrm>
              <a:off x="5968409" y="398721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2DDA55-303E-5FAD-A33E-1A11AC1F433B}"/>
                </a:ext>
              </a:extLst>
            </p:cNvPr>
            <p:cNvSpPr/>
            <p:nvPr/>
          </p:nvSpPr>
          <p:spPr>
            <a:xfrm>
              <a:off x="11702902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CB03F-5291-8ECD-4B89-3E8E50EDC1EA}"/>
                </a:ext>
              </a:extLst>
            </p:cNvPr>
            <p:cNvSpPr/>
            <p:nvPr/>
          </p:nvSpPr>
          <p:spPr>
            <a:xfrm>
              <a:off x="5968409" y="6225362"/>
              <a:ext cx="255181" cy="2339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53095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5CDEF-2672-8012-BDEF-241946D41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BEDA9F-43DF-F65A-9E77-E53CD524EBBD}"/>
              </a:ext>
            </a:extLst>
          </p:cNvPr>
          <p:cNvGrpSpPr/>
          <p:nvPr/>
        </p:nvGrpSpPr>
        <p:grpSpPr>
          <a:xfrm>
            <a:off x="1037039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32B74A8F-C4F4-2A41-5020-29901A069924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308DDA-78C5-15B7-0FE5-A3521EB2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84D890-52D3-18AD-11C5-765A3CFACD4C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5697AB-DFE4-E53C-2154-2757FC49130A}"/>
              </a:ext>
            </a:extLst>
          </p:cNvPr>
          <p:cNvGrpSpPr/>
          <p:nvPr/>
        </p:nvGrpSpPr>
        <p:grpSpPr>
          <a:xfrm>
            <a:off x="10990275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3591C89B-6721-4DF7-971B-9C0C5C4D8340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C8B236-1F2E-EC13-C3C5-DB810868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AB38D4-EDDF-BE58-24BD-476D91F83DC4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0443D5-134A-D949-BEC8-F3F06B1E5E22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EA2824C9-4F0C-7092-DC94-A84AC3CB7674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C5BB4C0-DAAA-9BFD-B04A-53094D57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8DB0FE-8FC0-5016-F343-EB0576C69298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01A06E-1F03-8AD1-3138-31C8409A6E68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B1A4-846F-F065-B1C9-8A248B59DB7E}"/>
              </a:ext>
            </a:extLst>
          </p:cNvPr>
          <p:cNvSpPr txBox="1"/>
          <p:nvPr/>
        </p:nvSpPr>
        <p:spPr>
          <a:xfrm>
            <a:off x="4203701" y="2274838"/>
            <a:ext cx="3784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Today’s</a:t>
            </a:r>
          </a:p>
          <a:p>
            <a:pPr algn="ctr"/>
            <a:r>
              <a:rPr lang="en-IN" sz="4800" b="1" dirty="0">
                <a:ln w="1270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Panel of Judges</a:t>
            </a:r>
          </a:p>
        </p:txBody>
      </p:sp>
    </p:spTree>
    <p:extLst>
      <p:ext uri="{BB962C8B-B14F-4D97-AF65-F5344CB8AC3E}">
        <p14:creationId xmlns:p14="http://schemas.microsoft.com/office/powerpoint/2010/main" val="13729932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E4BDF-0BFB-DA23-1FC7-8CB7215D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16C337-B964-23C3-9051-4AB94B208432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9F8A0A6A-8B60-B5C6-E964-F8BA3A147BF7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BF262C-20D5-41CB-8761-EE7B68E87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D53D2-5D18-A70A-784C-FAC7E0F2400D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5D2078-CE3D-3973-2A2F-509FA56EBF15}"/>
              </a:ext>
            </a:extLst>
          </p:cNvPr>
          <p:cNvGrpSpPr/>
          <p:nvPr/>
        </p:nvGrpSpPr>
        <p:grpSpPr>
          <a:xfrm>
            <a:off x="10990275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F1F674C2-33D4-BA32-5B54-846749E5C17E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F3FB07-59AE-0CBE-0F8D-FA775E5D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739F2E-73A2-AA41-1F6B-548102CE6B6A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2352ED-27E9-2BC9-6E2D-6C9799C20EAE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84B6850B-8BB4-0825-7235-838AB06C176B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F5C82B-FFC5-041E-A949-F213C96F5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C3BD38-6B61-A4F1-EB69-AB4872A2B937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690800-E43E-1B21-A0FC-33D08A3C578D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</p:spTree>
    <p:extLst>
      <p:ext uri="{BB962C8B-B14F-4D97-AF65-F5344CB8AC3E}">
        <p14:creationId xmlns:p14="http://schemas.microsoft.com/office/powerpoint/2010/main" val="173013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60000"/>
              <a:lumOff val="40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0AAAD-5DE5-B4A3-A942-C2177668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BE9CE0-F4FC-1016-1773-71DBE5F21F88}"/>
              </a:ext>
            </a:extLst>
          </p:cNvPr>
          <p:cNvGrpSpPr/>
          <p:nvPr/>
        </p:nvGrpSpPr>
        <p:grpSpPr>
          <a:xfrm>
            <a:off x="534388" y="1056903"/>
            <a:ext cx="9927773" cy="5462651"/>
            <a:chOff x="712518" y="1472540"/>
            <a:chExt cx="8811491" cy="473825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EAD476B1-D3B2-98B3-526E-F588C06BCF2C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9D59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0D4A7C-0FD2-E7DF-C25F-72DEABC55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35"/>
            <a:stretch>
              <a:fillRect/>
            </a:stretch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62B8A-3959-524F-D0E6-360ABB6A1172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3230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Dr. Aashima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Head of the Modern Subjects Department at Shri Bhagwan Das Sanskrit Mahavidyalaya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CF121E-5D8D-6333-66EB-9E02E4A1DB37}"/>
              </a:ext>
            </a:extLst>
          </p:cNvPr>
          <p:cNvGrpSpPr/>
          <p:nvPr/>
        </p:nvGrpSpPr>
        <p:grpSpPr>
          <a:xfrm>
            <a:off x="1043048" y="1056900"/>
            <a:ext cx="9927773" cy="5462651"/>
            <a:chOff x="712518" y="1472540"/>
            <a:chExt cx="8811491" cy="4738256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D04C0DBA-EB7D-F2A8-0CBF-A82E3D653A0C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8CD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AFBB02-4939-0948-C059-114FF079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" b="895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EB463-7224-58A0-462F-38074F878113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909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Dr Bharti Sharma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 Associate Professor in the Department of English at S.D. College, Roorkee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786DD7-1F45-02A3-DB73-3C64A445F97C}"/>
              </a:ext>
            </a:extLst>
          </p:cNvPr>
          <p:cNvGrpSpPr/>
          <p:nvPr/>
        </p:nvGrpSpPr>
        <p:grpSpPr>
          <a:xfrm>
            <a:off x="11599273" y="1056897"/>
            <a:ext cx="9927773" cy="5462651"/>
            <a:chOff x="712518" y="1472540"/>
            <a:chExt cx="8811491" cy="473825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3F09DC03-AFFD-7126-6FBA-9CB75A27D030}"/>
                </a:ext>
              </a:extLst>
            </p:cNvPr>
            <p:cNvSpPr/>
            <p:nvPr/>
          </p:nvSpPr>
          <p:spPr>
            <a:xfrm>
              <a:off x="712518" y="1472540"/>
              <a:ext cx="8811491" cy="4738256"/>
            </a:xfrm>
            <a:prstGeom prst="round2DiagRect">
              <a:avLst>
                <a:gd name="adj1" fmla="val 9770"/>
                <a:gd name="adj2" fmla="val 3956"/>
              </a:avLst>
            </a:prstGeom>
            <a:solidFill>
              <a:srgbClr val="F5BA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2B62C56-ED9F-5484-21FF-B93D3AC9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b="22"/>
            <a:stretch/>
          </p:blipFill>
          <p:spPr>
            <a:xfrm>
              <a:off x="1393444" y="1798113"/>
              <a:ext cx="3269251" cy="4087110"/>
            </a:xfrm>
            <a:prstGeom prst="round2DiagRect">
              <a:avLst>
                <a:gd name="adj1" fmla="val 7586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D083A4-313F-440D-2FA5-2C8455E4AB5E}"/>
                </a:ext>
              </a:extLst>
            </p:cNvPr>
            <p:cNvSpPr txBox="1"/>
            <p:nvPr/>
          </p:nvSpPr>
          <p:spPr>
            <a:xfrm>
              <a:off x="5118263" y="2226542"/>
              <a:ext cx="3759878" cy="258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  <a:t> Ms. Shikha Kumar</a:t>
              </a:r>
              <a:br>
                <a:rPr lang="en-IN" sz="4400" b="1" i="1" dirty="0"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Georgia" panose="02040502050405020303" pitchFamily="18" charset="0"/>
                </a:rPr>
              </a:br>
              <a:endParaRPr lang="en-IN" sz="4400" b="1" i="1" dirty="0"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eorgia" panose="02040502050405020303" pitchFamily="18" charset="0"/>
              </a:endParaRPr>
            </a:p>
            <a:p>
              <a:r>
                <a:rPr lang="en-US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eorgia" panose="02040502050405020303" pitchFamily="18" charset="0"/>
                </a:rPr>
                <a:t>Personality Development Trainer</a:t>
              </a:r>
              <a:endParaRPr lang="en-IN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25AADA-FA51-1F29-ECEB-48F5EE2D8F31}"/>
              </a:ext>
            </a:extLst>
          </p:cNvPr>
          <p:cNvSpPr txBox="1"/>
          <p:nvPr/>
        </p:nvSpPr>
        <p:spPr>
          <a:xfrm>
            <a:off x="2759189" y="225900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</a:rPr>
              <a:t>English Literati Concurso 2025</a:t>
            </a:r>
          </a:p>
        </p:txBody>
      </p:sp>
    </p:spTree>
    <p:extLst>
      <p:ext uri="{BB962C8B-B14F-4D97-AF65-F5344CB8AC3E}">
        <p14:creationId xmlns:p14="http://schemas.microsoft.com/office/powerpoint/2010/main" val="411802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oldTheme">
      <a:dk1>
        <a:sysClr val="windowText" lastClr="000000"/>
      </a:dk1>
      <a:lt1>
        <a:sysClr val="window" lastClr="FFFFFF"/>
      </a:lt1>
      <a:dk2>
        <a:srgbClr val="505046"/>
      </a:dk2>
      <a:lt2>
        <a:srgbClr val="FF7A01"/>
      </a:lt2>
      <a:accent1>
        <a:srgbClr val="CC9900"/>
      </a:accent1>
      <a:accent2>
        <a:srgbClr val="F2C154"/>
      </a:accent2>
      <a:accent3>
        <a:srgbClr val="FF9966"/>
      </a:accent3>
      <a:accent4>
        <a:srgbClr val="FFC000"/>
      </a:accent4>
      <a:accent5>
        <a:srgbClr val="FFFF00"/>
      </a:accent5>
      <a:accent6>
        <a:srgbClr val="FF9933"/>
      </a:accent6>
      <a:hlink>
        <a:srgbClr val="FF9933"/>
      </a:hlink>
      <a:folHlink>
        <a:srgbClr val="B22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263</TotalTime>
  <Words>479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Brush Script MT</vt:lpstr>
      <vt:lpstr>Calibri</vt:lpstr>
      <vt:lpstr>Calibri Light</vt:lpstr>
      <vt:lpstr>Comic Sans MS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Varshney</dc:creator>
  <cp:lastModifiedBy>dpsswcl22@outlook.com</cp:lastModifiedBy>
  <cp:revision>3</cp:revision>
  <dcterms:created xsi:type="dcterms:W3CDTF">2025-07-30T09:08:51Z</dcterms:created>
  <dcterms:modified xsi:type="dcterms:W3CDTF">2025-07-31T05:11:19Z</dcterms:modified>
</cp:coreProperties>
</file>